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notesMasterIdLst>
    <p:notesMasterId r:id="rId20"/>
  </p:notesMasterIdLst>
  <p:handoutMasterIdLst>
    <p:handoutMasterId r:id="rId21"/>
  </p:handoutMasterIdLst>
  <p:sldIdLst>
    <p:sldId id="259" r:id="rId2"/>
    <p:sldId id="286" r:id="rId3"/>
    <p:sldId id="287" r:id="rId4"/>
    <p:sldId id="300" r:id="rId5"/>
    <p:sldId id="301" r:id="rId6"/>
    <p:sldId id="302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</p:sldIdLst>
  <p:sldSz cx="9144000" cy="5143500" type="screen16x9"/>
  <p:notesSz cx="6858000" cy="9144000"/>
  <p:embeddedFontLst>
    <p:embeddedFont>
      <p:font typeface="Franklin Gothic Book" panose="020B0503020102020204" pitchFamily="34" charset="0"/>
      <p:regular r:id="rId22"/>
      <p:italic r:id="rId23"/>
    </p:embeddedFont>
    <p:embeddedFont>
      <p:font typeface="Tahoma" panose="020B0604030504040204" pitchFamily="34" charset="0"/>
      <p:regular r:id="rId24"/>
      <p:bold r:id="rId25"/>
    </p:embeddedFont>
    <p:embeddedFont>
      <p:font typeface="Arial Narrow" panose="020B0606020202030204" pitchFamily="34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B Mitra" panose="00000400000000000000" pitchFamily="2" charset="-78"/>
      <p:regular r:id="rId34"/>
      <p:bold r:id="rId35"/>
    </p:embeddedFont>
    <p:embeddedFont>
      <p:font typeface="B Nazanin" panose="00000400000000000000" pitchFamily="2" charset="-78"/>
      <p:regular r:id="rId36"/>
      <p:bold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8" autoAdjust="0"/>
    <p:restoredTop sz="94343" autoAdjust="0"/>
  </p:normalViewPr>
  <p:slideViewPr>
    <p:cSldViewPr>
      <p:cViewPr varScale="1">
        <p:scale>
          <a:sx n="97" d="100"/>
          <a:sy n="97" d="100"/>
        </p:scale>
        <p:origin x="606" y="7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2379" y="2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B3A079-481F-4388-93EE-4DD89C43E05D}" type="doc">
      <dgm:prSet loTypeId="urn:microsoft.com/office/officeart/2005/8/layout/process4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04320A-CA32-4A6B-97D0-31AF81300554}">
      <dgm:prSet phldrT="[Text]" custT="1"/>
      <dgm:spPr/>
      <dgm:t>
        <a:bodyPr/>
        <a:lstStyle/>
        <a:p>
          <a:r>
            <a:rPr lang="en-US" sz="2000" dirty="0" smtClean="0"/>
            <a:t>Representation</a:t>
          </a:r>
          <a:endParaRPr lang="en-US" sz="2700" dirty="0"/>
        </a:p>
      </dgm:t>
    </dgm:pt>
    <dgm:pt modelId="{228038B1-DB0C-4D04-9CCD-F028417C7D70}" type="parTrans" cxnId="{E8191F22-ECBF-4890-A5F0-779CE604A413}">
      <dgm:prSet/>
      <dgm:spPr/>
      <dgm:t>
        <a:bodyPr/>
        <a:lstStyle/>
        <a:p>
          <a:endParaRPr lang="en-US"/>
        </a:p>
      </dgm:t>
    </dgm:pt>
    <dgm:pt modelId="{0509A487-1E9D-46B7-8A65-493BA78CD6FE}" type="sibTrans" cxnId="{E8191F22-ECBF-4890-A5F0-779CE604A413}">
      <dgm:prSet/>
      <dgm:spPr/>
      <dgm:t>
        <a:bodyPr/>
        <a:lstStyle/>
        <a:p>
          <a:endParaRPr lang="en-US"/>
        </a:p>
      </dgm:t>
    </dgm:pt>
    <dgm:pt modelId="{BA0C2666-3578-41E0-9686-3348BAD1B2D2}">
      <dgm:prSet phldrT="[Text]" custT="1"/>
      <dgm:spPr/>
      <dgm:t>
        <a:bodyPr/>
        <a:lstStyle/>
        <a:p>
          <a:pPr rtl="1"/>
          <a:r>
            <a:rPr lang="fa-IR" sz="2000" dirty="0" smtClean="0"/>
            <a:t>استخراج ویژگی‌ها</a:t>
          </a:r>
          <a:endParaRPr lang="en-US" sz="2000" dirty="0"/>
        </a:p>
      </dgm:t>
    </dgm:pt>
    <dgm:pt modelId="{36BF6017-A8AD-4924-AF53-0BC2C7EDFE62}" type="parTrans" cxnId="{05AC0FDC-F9CD-43CD-B2F5-CA9470A8522D}">
      <dgm:prSet/>
      <dgm:spPr/>
      <dgm:t>
        <a:bodyPr/>
        <a:lstStyle/>
        <a:p>
          <a:endParaRPr lang="en-US"/>
        </a:p>
      </dgm:t>
    </dgm:pt>
    <dgm:pt modelId="{AF680D1E-E4C6-45D4-9513-374F3CCA049D}" type="sibTrans" cxnId="{05AC0FDC-F9CD-43CD-B2F5-CA9470A8522D}">
      <dgm:prSet/>
      <dgm:spPr/>
      <dgm:t>
        <a:bodyPr/>
        <a:lstStyle/>
        <a:p>
          <a:endParaRPr lang="en-US"/>
        </a:p>
      </dgm:t>
    </dgm:pt>
    <dgm:pt modelId="{ACB8B44E-C894-4B45-B7A7-D779BFAE89C6}">
      <dgm:prSet phldrT="[Text]" custT="1"/>
      <dgm:spPr/>
      <dgm:t>
        <a:bodyPr/>
        <a:lstStyle/>
        <a:p>
          <a:r>
            <a:rPr lang="en-US" sz="2000" dirty="0" smtClean="0"/>
            <a:t>Algorithm</a:t>
          </a:r>
          <a:endParaRPr lang="en-US" sz="2000" dirty="0"/>
        </a:p>
      </dgm:t>
    </dgm:pt>
    <dgm:pt modelId="{815035F6-8578-4703-868F-236C0EA8C6D6}" type="parTrans" cxnId="{E5D43B97-CB52-4BE0-821A-CDD1314EC0C6}">
      <dgm:prSet/>
      <dgm:spPr/>
      <dgm:t>
        <a:bodyPr/>
        <a:lstStyle/>
        <a:p>
          <a:endParaRPr lang="en-US"/>
        </a:p>
      </dgm:t>
    </dgm:pt>
    <dgm:pt modelId="{0BC957BF-583A-421E-9CD4-3D27A4A269E9}" type="sibTrans" cxnId="{E5D43B97-CB52-4BE0-821A-CDD1314EC0C6}">
      <dgm:prSet/>
      <dgm:spPr/>
      <dgm:t>
        <a:bodyPr/>
        <a:lstStyle/>
        <a:p>
          <a:endParaRPr lang="en-US"/>
        </a:p>
      </dgm:t>
    </dgm:pt>
    <dgm:pt modelId="{DF14263E-7F71-4175-9634-258FCBABD383}">
      <dgm:prSet phldrT="[Text]" custT="1"/>
      <dgm:spPr/>
      <dgm:t>
        <a:bodyPr/>
        <a:lstStyle/>
        <a:p>
          <a:pPr rtl="1"/>
          <a:r>
            <a:rPr lang="fa-IR" sz="2000" dirty="0" smtClean="0"/>
            <a:t>دسته‌بندی و رگرسیون</a:t>
          </a:r>
          <a:endParaRPr lang="en-US" sz="3100" dirty="0"/>
        </a:p>
      </dgm:t>
    </dgm:pt>
    <dgm:pt modelId="{DFF4CB4D-AC39-497A-9C16-64BB77328F61}" type="parTrans" cxnId="{B45B9478-A568-4850-9372-9F3E8B7C3C0E}">
      <dgm:prSet/>
      <dgm:spPr/>
      <dgm:t>
        <a:bodyPr/>
        <a:lstStyle/>
        <a:p>
          <a:endParaRPr lang="en-US"/>
        </a:p>
      </dgm:t>
    </dgm:pt>
    <dgm:pt modelId="{9E4B07D6-2653-42AF-9B17-F060A956BFC8}" type="sibTrans" cxnId="{B45B9478-A568-4850-9372-9F3E8B7C3C0E}">
      <dgm:prSet/>
      <dgm:spPr/>
      <dgm:t>
        <a:bodyPr/>
        <a:lstStyle/>
        <a:p>
          <a:endParaRPr lang="en-US"/>
        </a:p>
      </dgm:t>
    </dgm:pt>
    <dgm:pt modelId="{C0ED357E-AEDD-4CC9-9036-0DBE028D90B3}" type="pres">
      <dgm:prSet presAssocID="{D8B3A079-481F-4388-93EE-4DD89C43E05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893B41-A6B0-46FD-80CB-025B829C4848}" type="pres">
      <dgm:prSet presAssocID="{ACB8B44E-C894-4B45-B7A7-D779BFAE89C6}" presName="boxAndChildren" presStyleCnt="0"/>
      <dgm:spPr/>
    </dgm:pt>
    <dgm:pt modelId="{E9C74CE3-E098-446C-A092-BE295DFF9479}" type="pres">
      <dgm:prSet presAssocID="{ACB8B44E-C894-4B45-B7A7-D779BFAE89C6}" presName="parentTextBox" presStyleLbl="node1" presStyleIdx="0" presStyleCnt="2"/>
      <dgm:spPr/>
      <dgm:t>
        <a:bodyPr/>
        <a:lstStyle/>
        <a:p>
          <a:endParaRPr lang="en-US"/>
        </a:p>
      </dgm:t>
    </dgm:pt>
    <dgm:pt modelId="{74D34C4E-CB5A-4C32-B68B-AA94C2CC4F98}" type="pres">
      <dgm:prSet presAssocID="{ACB8B44E-C894-4B45-B7A7-D779BFAE89C6}" presName="entireBox" presStyleLbl="node1" presStyleIdx="0" presStyleCnt="2" custScaleY="70461"/>
      <dgm:spPr/>
      <dgm:t>
        <a:bodyPr/>
        <a:lstStyle/>
        <a:p>
          <a:endParaRPr lang="en-US"/>
        </a:p>
      </dgm:t>
    </dgm:pt>
    <dgm:pt modelId="{3DC4497B-5B9D-410C-9B04-371F6EC96EFC}" type="pres">
      <dgm:prSet presAssocID="{ACB8B44E-C894-4B45-B7A7-D779BFAE89C6}" presName="descendantBox" presStyleCnt="0"/>
      <dgm:spPr/>
    </dgm:pt>
    <dgm:pt modelId="{F0C0DC83-05BF-4C7F-8CAF-30798941E8CD}" type="pres">
      <dgm:prSet presAssocID="{DF14263E-7F71-4175-9634-258FCBABD383}" presName="childTextBox" presStyleLbl="fgAccFollowNode1" presStyleIdx="0" presStyleCnt="2" custScaleX="100000" custScaleY="70740" custLinFactNeighborY="-214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477A68-E342-4436-BD19-C88B4FB38021}" type="pres">
      <dgm:prSet presAssocID="{0509A487-1E9D-46B7-8A65-493BA78CD6FE}" presName="sp" presStyleCnt="0"/>
      <dgm:spPr/>
    </dgm:pt>
    <dgm:pt modelId="{45EBE531-851A-4F40-BFF8-3D6F86986176}" type="pres">
      <dgm:prSet presAssocID="{6804320A-CA32-4A6B-97D0-31AF81300554}" presName="arrowAndChildren" presStyleCnt="0"/>
      <dgm:spPr/>
    </dgm:pt>
    <dgm:pt modelId="{EC69D8F1-6A57-447B-A1F4-A51E77B11FF1}" type="pres">
      <dgm:prSet presAssocID="{6804320A-CA32-4A6B-97D0-31AF81300554}" presName="parentTextArrow" presStyleLbl="node1" presStyleIdx="0" presStyleCnt="2"/>
      <dgm:spPr/>
      <dgm:t>
        <a:bodyPr/>
        <a:lstStyle/>
        <a:p>
          <a:endParaRPr lang="en-US"/>
        </a:p>
      </dgm:t>
    </dgm:pt>
    <dgm:pt modelId="{63CA3367-D4A0-4B75-8BD8-44E0341A7AEC}" type="pres">
      <dgm:prSet presAssocID="{6804320A-CA32-4A6B-97D0-31AF81300554}" presName="arrow" presStyleLbl="node1" presStyleIdx="1" presStyleCnt="2" custScaleY="68034" custLinFactNeighborX="3865" custLinFactNeighborY="-8476"/>
      <dgm:spPr/>
      <dgm:t>
        <a:bodyPr/>
        <a:lstStyle/>
        <a:p>
          <a:endParaRPr lang="en-US"/>
        </a:p>
      </dgm:t>
    </dgm:pt>
    <dgm:pt modelId="{BC833EA1-2716-4B9B-94CB-DCCE215C9B72}" type="pres">
      <dgm:prSet presAssocID="{6804320A-CA32-4A6B-97D0-31AF81300554}" presName="descendantArrow" presStyleCnt="0"/>
      <dgm:spPr/>
    </dgm:pt>
    <dgm:pt modelId="{57AF5D43-31B8-429A-B881-41526FD65AF7}" type="pres">
      <dgm:prSet presAssocID="{BA0C2666-3578-41E0-9686-3348BAD1B2D2}" presName="childTextArrow" presStyleLbl="fgAccFollowNode1" presStyleIdx="1" presStyleCnt="2" custScaleX="100000" custScaleY="68285" custLinFactNeighborX="250" custLinFactNeighborY="-90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45B9478-A568-4850-9372-9F3E8B7C3C0E}" srcId="{ACB8B44E-C894-4B45-B7A7-D779BFAE89C6}" destId="{DF14263E-7F71-4175-9634-258FCBABD383}" srcOrd="0" destOrd="0" parTransId="{DFF4CB4D-AC39-497A-9C16-64BB77328F61}" sibTransId="{9E4B07D6-2653-42AF-9B17-F060A956BFC8}"/>
    <dgm:cxn modelId="{E8191F22-ECBF-4890-A5F0-779CE604A413}" srcId="{D8B3A079-481F-4388-93EE-4DD89C43E05D}" destId="{6804320A-CA32-4A6B-97D0-31AF81300554}" srcOrd="0" destOrd="0" parTransId="{228038B1-DB0C-4D04-9CCD-F028417C7D70}" sibTransId="{0509A487-1E9D-46B7-8A65-493BA78CD6FE}"/>
    <dgm:cxn modelId="{059EAC80-71C3-4C88-AEAF-D3C419656FF6}" type="presOf" srcId="{ACB8B44E-C894-4B45-B7A7-D779BFAE89C6}" destId="{E9C74CE3-E098-446C-A092-BE295DFF9479}" srcOrd="0" destOrd="0" presId="urn:microsoft.com/office/officeart/2005/8/layout/process4"/>
    <dgm:cxn modelId="{DC5AFE8E-EDEC-4839-8FF6-6E345AB826C9}" type="presOf" srcId="{D8B3A079-481F-4388-93EE-4DD89C43E05D}" destId="{C0ED357E-AEDD-4CC9-9036-0DBE028D90B3}" srcOrd="0" destOrd="0" presId="urn:microsoft.com/office/officeart/2005/8/layout/process4"/>
    <dgm:cxn modelId="{25CFD318-CAA0-4BD7-A9FC-56FA812104CD}" type="presOf" srcId="{ACB8B44E-C894-4B45-B7A7-D779BFAE89C6}" destId="{74D34C4E-CB5A-4C32-B68B-AA94C2CC4F98}" srcOrd="1" destOrd="0" presId="urn:microsoft.com/office/officeart/2005/8/layout/process4"/>
    <dgm:cxn modelId="{8AB716D5-9835-4DD7-AC5C-01BB1D3FA7E9}" type="presOf" srcId="{DF14263E-7F71-4175-9634-258FCBABD383}" destId="{F0C0DC83-05BF-4C7F-8CAF-30798941E8CD}" srcOrd="0" destOrd="0" presId="urn:microsoft.com/office/officeart/2005/8/layout/process4"/>
    <dgm:cxn modelId="{F873A7CE-033E-4914-A758-27157DCE9F3C}" type="presOf" srcId="{6804320A-CA32-4A6B-97D0-31AF81300554}" destId="{63CA3367-D4A0-4B75-8BD8-44E0341A7AEC}" srcOrd="1" destOrd="0" presId="urn:microsoft.com/office/officeart/2005/8/layout/process4"/>
    <dgm:cxn modelId="{081D077D-78E3-4E68-8F35-016DFEEE8389}" type="presOf" srcId="{BA0C2666-3578-41E0-9686-3348BAD1B2D2}" destId="{57AF5D43-31B8-429A-B881-41526FD65AF7}" srcOrd="0" destOrd="0" presId="urn:microsoft.com/office/officeart/2005/8/layout/process4"/>
    <dgm:cxn modelId="{EA49AA30-2EFF-4E45-B952-7847F7D0761A}" type="presOf" srcId="{6804320A-CA32-4A6B-97D0-31AF81300554}" destId="{EC69D8F1-6A57-447B-A1F4-A51E77B11FF1}" srcOrd="0" destOrd="0" presId="urn:microsoft.com/office/officeart/2005/8/layout/process4"/>
    <dgm:cxn modelId="{E5D43B97-CB52-4BE0-821A-CDD1314EC0C6}" srcId="{D8B3A079-481F-4388-93EE-4DD89C43E05D}" destId="{ACB8B44E-C894-4B45-B7A7-D779BFAE89C6}" srcOrd="1" destOrd="0" parTransId="{815035F6-8578-4703-868F-236C0EA8C6D6}" sibTransId="{0BC957BF-583A-421E-9CD4-3D27A4A269E9}"/>
    <dgm:cxn modelId="{05AC0FDC-F9CD-43CD-B2F5-CA9470A8522D}" srcId="{6804320A-CA32-4A6B-97D0-31AF81300554}" destId="{BA0C2666-3578-41E0-9686-3348BAD1B2D2}" srcOrd="0" destOrd="0" parTransId="{36BF6017-A8AD-4924-AF53-0BC2C7EDFE62}" sibTransId="{AF680D1E-E4C6-45D4-9513-374F3CCA049D}"/>
    <dgm:cxn modelId="{8427C74C-5D35-4469-84AE-EFBED991E9BD}" type="presParOf" srcId="{C0ED357E-AEDD-4CC9-9036-0DBE028D90B3}" destId="{48893B41-A6B0-46FD-80CB-025B829C4848}" srcOrd="0" destOrd="0" presId="urn:microsoft.com/office/officeart/2005/8/layout/process4"/>
    <dgm:cxn modelId="{E86B4B0A-F2F2-4D34-B256-4581B0A6F03B}" type="presParOf" srcId="{48893B41-A6B0-46FD-80CB-025B829C4848}" destId="{E9C74CE3-E098-446C-A092-BE295DFF9479}" srcOrd="0" destOrd="0" presId="urn:microsoft.com/office/officeart/2005/8/layout/process4"/>
    <dgm:cxn modelId="{656E260A-8803-492B-A722-2D66D7D58A05}" type="presParOf" srcId="{48893B41-A6B0-46FD-80CB-025B829C4848}" destId="{74D34C4E-CB5A-4C32-B68B-AA94C2CC4F98}" srcOrd="1" destOrd="0" presId="urn:microsoft.com/office/officeart/2005/8/layout/process4"/>
    <dgm:cxn modelId="{F8F1C32A-3F24-402A-B582-3B32DB180E74}" type="presParOf" srcId="{48893B41-A6B0-46FD-80CB-025B829C4848}" destId="{3DC4497B-5B9D-410C-9B04-371F6EC96EFC}" srcOrd="2" destOrd="0" presId="urn:microsoft.com/office/officeart/2005/8/layout/process4"/>
    <dgm:cxn modelId="{C4735AE2-7B4A-4F85-A0E9-5B2428268C79}" type="presParOf" srcId="{3DC4497B-5B9D-410C-9B04-371F6EC96EFC}" destId="{F0C0DC83-05BF-4C7F-8CAF-30798941E8CD}" srcOrd="0" destOrd="0" presId="urn:microsoft.com/office/officeart/2005/8/layout/process4"/>
    <dgm:cxn modelId="{1EA6F371-1518-4E32-B73C-AA9C7909BC93}" type="presParOf" srcId="{C0ED357E-AEDD-4CC9-9036-0DBE028D90B3}" destId="{87477A68-E342-4436-BD19-C88B4FB38021}" srcOrd="1" destOrd="0" presId="urn:microsoft.com/office/officeart/2005/8/layout/process4"/>
    <dgm:cxn modelId="{A810AF13-2A26-4FFE-980B-C5B777E86836}" type="presParOf" srcId="{C0ED357E-AEDD-4CC9-9036-0DBE028D90B3}" destId="{45EBE531-851A-4F40-BFF8-3D6F86986176}" srcOrd="2" destOrd="0" presId="urn:microsoft.com/office/officeart/2005/8/layout/process4"/>
    <dgm:cxn modelId="{01D7931F-C7EB-487A-BDFA-D2A551467F9C}" type="presParOf" srcId="{45EBE531-851A-4F40-BFF8-3D6F86986176}" destId="{EC69D8F1-6A57-447B-A1F4-A51E77B11FF1}" srcOrd="0" destOrd="0" presId="urn:microsoft.com/office/officeart/2005/8/layout/process4"/>
    <dgm:cxn modelId="{E8C236ED-4236-4D71-9FB3-A9055A0907E3}" type="presParOf" srcId="{45EBE531-851A-4F40-BFF8-3D6F86986176}" destId="{63CA3367-D4A0-4B75-8BD8-44E0341A7AEC}" srcOrd="1" destOrd="0" presId="urn:microsoft.com/office/officeart/2005/8/layout/process4"/>
    <dgm:cxn modelId="{97EB141C-E4B5-4E38-8CD7-AC021A3C929A}" type="presParOf" srcId="{45EBE531-851A-4F40-BFF8-3D6F86986176}" destId="{BC833EA1-2716-4B9B-94CB-DCCE215C9B72}" srcOrd="2" destOrd="0" presId="urn:microsoft.com/office/officeart/2005/8/layout/process4"/>
    <dgm:cxn modelId="{5E0105F6-A70C-4C15-81AC-63D3E0540554}" type="presParOf" srcId="{BC833EA1-2716-4B9B-94CB-DCCE215C9B72}" destId="{57AF5D43-31B8-429A-B881-41526FD65AF7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B69C41-B48D-4DEC-90F9-42E34A868042}" type="doc">
      <dgm:prSet loTypeId="urn:microsoft.com/office/officeart/2011/layout/CircleProcess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B3125CB-098C-4C17-88BA-1447C2902E0C}">
      <dgm:prSet phldrT="[Text]"/>
      <dgm:spPr/>
      <dgm:t>
        <a:bodyPr/>
        <a:lstStyle/>
        <a:p>
          <a:r>
            <a:rPr lang="fa-IR" dirty="0" smtClean="0"/>
            <a:t>داده</a:t>
          </a:r>
          <a:endParaRPr lang="en-US" dirty="0"/>
        </a:p>
      </dgm:t>
    </dgm:pt>
    <dgm:pt modelId="{854BB1BB-36AD-4D27-A577-B6E7344B4690}" type="parTrans" cxnId="{11AA390F-5199-4613-9CB2-483D486E2743}">
      <dgm:prSet/>
      <dgm:spPr/>
      <dgm:t>
        <a:bodyPr/>
        <a:lstStyle/>
        <a:p>
          <a:endParaRPr lang="en-US"/>
        </a:p>
      </dgm:t>
    </dgm:pt>
    <dgm:pt modelId="{4C0357E9-6604-4D44-8DEC-7A9856C4D3CF}" type="sibTrans" cxnId="{11AA390F-5199-4613-9CB2-483D486E2743}">
      <dgm:prSet/>
      <dgm:spPr/>
      <dgm:t>
        <a:bodyPr/>
        <a:lstStyle/>
        <a:p>
          <a:endParaRPr lang="en-US"/>
        </a:p>
      </dgm:t>
    </dgm:pt>
    <dgm:pt modelId="{DB3AD59E-FB65-4C14-9144-36F7EE83054A}">
      <dgm:prSet phldrT="[Text]"/>
      <dgm:spPr/>
      <dgm:t>
        <a:bodyPr/>
        <a:lstStyle/>
        <a:p>
          <a:r>
            <a:rPr lang="fa-IR" dirty="0" smtClean="0"/>
            <a:t>یادگیری</a:t>
          </a:r>
          <a:endParaRPr lang="en-US" dirty="0"/>
        </a:p>
      </dgm:t>
    </dgm:pt>
    <dgm:pt modelId="{08490003-5883-4894-9E46-AF717A8DAA54}" type="parTrans" cxnId="{B477A2E2-8EE4-415C-8457-1687006458D6}">
      <dgm:prSet/>
      <dgm:spPr/>
      <dgm:t>
        <a:bodyPr/>
        <a:lstStyle/>
        <a:p>
          <a:endParaRPr lang="en-US"/>
        </a:p>
      </dgm:t>
    </dgm:pt>
    <dgm:pt modelId="{F036982E-EA05-48E8-ACC5-E57E2B922759}" type="sibTrans" cxnId="{B477A2E2-8EE4-415C-8457-1687006458D6}">
      <dgm:prSet/>
      <dgm:spPr/>
      <dgm:t>
        <a:bodyPr/>
        <a:lstStyle/>
        <a:p>
          <a:endParaRPr lang="en-US"/>
        </a:p>
      </dgm:t>
    </dgm:pt>
    <dgm:pt modelId="{E28E1CF5-31EC-436A-BF45-379E2B785DDD}">
      <dgm:prSet phldrT="[Text]"/>
      <dgm:spPr/>
      <dgm:t>
        <a:bodyPr/>
        <a:lstStyle/>
        <a:p>
          <a:r>
            <a:rPr lang="fa-IR" dirty="0" smtClean="0"/>
            <a:t>کاربرد</a:t>
          </a:r>
          <a:endParaRPr lang="en-US" dirty="0"/>
        </a:p>
      </dgm:t>
    </dgm:pt>
    <dgm:pt modelId="{522F9A20-70CB-4CA6-918A-6C3B0493EF1F}" type="parTrans" cxnId="{48665000-E215-4EBB-8D1D-B7BC7AD8C0AD}">
      <dgm:prSet/>
      <dgm:spPr/>
      <dgm:t>
        <a:bodyPr/>
        <a:lstStyle/>
        <a:p>
          <a:endParaRPr lang="en-US"/>
        </a:p>
      </dgm:t>
    </dgm:pt>
    <dgm:pt modelId="{E16C8D06-CD95-444E-AC1B-1E31569B59AC}" type="sibTrans" cxnId="{48665000-E215-4EBB-8D1D-B7BC7AD8C0AD}">
      <dgm:prSet/>
      <dgm:spPr/>
      <dgm:t>
        <a:bodyPr/>
        <a:lstStyle/>
        <a:p>
          <a:endParaRPr lang="en-US"/>
        </a:p>
      </dgm:t>
    </dgm:pt>
    <dgm:pt modelId="{042BA026-1C1B-475A-8175-67F707FAEFED}" type="pres">
      <dgm:prSet presAssocID="{32B69C41-B48D-4DEC-90F9-42E34A868042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5643D2E9-995C-484D-9B1E-E51B8E4E011E}" type="pres">
      <dgm:prSet presAssocID="{E28E1CF5-31EC-436A-BF45-379E2B785DDD}" presName="Accent3" presStyleCnt="0"/>
      <dgm:spPr/>
    </dgm:pt>
    <dgm:pt modelId="{7233D945-886A-4E77-8589-2D5CE144E67F}" type="pres">
      <dgm:prSet presAssocID="{E28E1CF5-31EC-436A-BF45-379E2B785DDD}" presName="Accent" presStyleLbl="node1" presStyleIdx="0" presStyleCnt="3"/>
      <dgm:spPr>
        <a:solidFill>
          <a:schemeClr val="tx2">
            <a:lumMod val="40000"/>
            <a:lumOff val="60000"/>
          </a:schemeClr>
        </a:solidFill>
      </dgm:spPr>
    </dgm:pt>
    <dgm:pt modelId="{C41DF699-612F-469C-80A0-09A121F8823E}" type="pres">
      <dgm:prSet presAssocID="{E28E1CF5-31EC-436A-BF45-379E2B785DDD}" presName="ParentBackground3" presStyleCnt="0"/>
      <dgm:spPr/>
    </dgm:pt>
    <dgm:pt modelId="{A152CBAD-3889-4198-8BEE-326ECC01774C}" type="pres">
      <dgm:prSet presAssocID="{E28E1CF5-31EC-436A-BF45-379E2B785DDD}" presName="ParentBackground" presStyleLbl="fgAcc1" presStyleIdx="0" presStyleCnt="3"/>
      <dgm:spPr/>
      <dgm:t>
        <a:bodyPr/>
        <a:lstStyle/>
        <a:p>
          <a:endParaRPr lang="en-US"/>
        </a:p>
      </dgm:t>
    </dgm:pt>
    <dgm:pt modelId="{7A348507-C269-4566-AE9B-A64B41D1125B}" type="pres">
      <dgm:prSet presAssocID="{E28E1CF5-31EC-436A-BF45-379E2B785DDD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0EE7C2-6C9A-4D66-9A1F-C00198A0B45F}" type="pres">
      <dgm:prSet presAssocID="{DB3AD59E-FB65-4C14-9144-36F7EE83054A}" presName="Accent2" presStyleCnt="0"/>
      <dgm:spPr/>
    </dgm:pt>
    <dgm:pt modelId="{F6F71F8F-8686-4819-AA8E-A2FAE5C7BEF2}" type="pres">
      <dgm:prSet presAssocID="{DB3AD59E-FB65-4C14-9144-36F7EE83054A}" presName="Accent" presStyleLbl="node1" presStyleIdx="1" presStyleCnt="3" custLinFactNeighborX="0" custLinFactNeighborY="0"/>
      <dgm:spPr/>
    </dgm:pt>
    <dgm:pt modelId="{95BE6EDF-D0A4-40ED-B5EF-819AD7080A34}" type="pres">
      <dgm:prSet presAssocID="{DB3AD59E-FB65-4C14-9144-36F7EE83054A}" presName="ParentBackground2" presStyleCnt="0"/>
      <dgm:spPr/>
    </dgm:pt>
    <dgm:pt modelId="{81E0EB3F-ACFD-4796-AA45-4C76B691ED46}" type="pres">
      <dgm:prSet presAssocID="{DB3AD59E-FB65-4C14-9144-36F7EE83054A}" presName="ParentBackground" presStyleLbl="fgAcc1" presStyleIdx="1" presStyleCnt="3"/>
      <dgm:spPr/>
      <dgm:t>
        <a:bodyPr/>
        <a:lstStyle/>
        <a:p>
          <a:endParaRPr lang="en-US"/>
        </a:p>
      </dgm:t>
    </dgm:pt>
    <dgm:pt modelId="{225053DC-2C63-4051-A1FE-5CED0C7CBC2B}" type="pres">
      <dgm:prSet presAssocID="{DB3AD59E-FB65-4C14-9144-36F7EE83054A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424169-47EB-4142-8145-3A47BC008239}" type="pres">
      <dgm:prSet presAssocID="{CB3125CB-098C-4C17-88BA-1447C2902E0C}" presName="Accent1" presStyleCnt="0"/>
      <dgm:spPr/>
    </dgm:pt>
    <dgm:pt modelId="{CFAFDB06-FA52-411B-A183-A1169F0FADE7}" type="pres">
      <dgm:prSet presAssocID="{CB3125CB-098C-4C17-88BA-1447C2902E0C}" presName="Accent" presStyleLbl="node1" presStyleIdx="2" presStyleCnt="3"/>
      <dgm:spPr>
        <a:solidFill>
          <a:schemeClr val="bg2">
            <a:lumMod val="90000"/>
          </a:schemeClr>
        </a:solidFill>
      </dgm:spPr>
    </dgm:pt>
    <dgm:pt modelId="{3FB34B1D-4D77-4B6C-83E0-A7D1207CF319}" type="pres">
      <dgm:prSet presAssocID="{CB3125CB-098C-4C17-88BA-1447C2902E0C}" presName="ParentBackground1" presStyleCnt="0"/>
      <dgm:spPr/>
    </dgm:pt>
    <dgm:pt modelId="{F3A3E1AB-A923-4307-8302-24FFFE77FA30}" type="pres">
      <dgm:prSet presAssocID="{CB3125CB-098C-4C17-88BA-1447C2902E0C}" presName="ParentBackground" presStyleLbl="fgAcc1" presStyleIdx="2" presStyleCnt="3"/>
      <dgm:spPr/>
      <dgm:t>
        <a:bodyPr/>
        <a:lstStyle/>
        <a:p>
          <a:endParaRPr lang="en-US"/>
        </a:p>
      </dgm:t>
    </dgm:pt>
    <dgm:pt modelId="{97D4C15A-F899-43E7-ABD8-389EC6212E87}" type="pres">
      <dgm:prSet presAssocID="{CB3125CB-098C-4C17-88BA-1447C2902E0C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9735B2E-AC83-4D8A-98DC-AED9EF7DD34A}" type="presOf" srcId="{E28E1CF5-31EC-436A-BF45-379E2B785DDD}" destId="{7A348507-C269-4566-AE9B-A64B41D1125B}" srcOrd="1" destOrd="0" presId="urn:microsoft.com/office/officeart/2011/layout/CircleProcess"/>
    <dgm:cxn modelId="{818DA241-E0A6-480A-9828-48C92B6677CF}" type="presOf" srcId="{32B69C41-B48D-4DEC-90F9-42E34A868042}" destId="{042BA026-1C1B-475A-8175-67F707FAEFED}" srcOrd="0" destOrd="0" presId="urn:microsoft.com/office/officeart/2011/layout/CircleProcess"/>
    <dgm:cxn modelId="{BCCEF2B7-D21B-4E31-9C2D-EC8A5EDD4242}" type="presOf" srcId="{CB3125CB-098C-4C17-88BA-1447C2902E0C}" destId="{F3A3E1AB-A923-4307-8302-24FFFE77FA30}" srcOrd="0" destOrd="0" presId="urn:microsoft.com/office/officeart/2011/layout/CircleProcess"/>
    <dgm:cxn modelId="{B477A2E2-8EE4-415C-8457-1687006458D6}" srcId="{32B69C41-B48D-4DEC-90F9-42E34A868042}" destId="{DB3AD59E-FB65-4C14-9144-36F7EE83054A}" srcOrd="1" destOrd="0" parTransId="{08490003-5883-4894-9E46-AF717A8DAA54}" sibTransId="{F036982E-EA05-48E8-ACC5-E57E2B922759}"/>
    <dgm:cxn modelId="{11AA390F-5199-4613-9CB2-483D486E2743}" srcId="{32B69C41-B48D-4DEC-90F9-42E34A868042}" destId="{CB3125CB-098C-4C17-88BA-1447C2902E0C}" srcOrd="0" destOrd="0" parTransId="{854BB1BB-36AD-4D27-A577-B6E7344B4690}" sibTransId="{4C0357E9-6604-4D44-8DEC-7A9856C4D3CF}"/>
    <dgm:cxn modelId="{B25941B6-20AD-42E0-9393-25E92276471D}" type="presOf" srcId="{DB3AD59E-FB65-4C14-9144-36F7EE83054A}" destId="{81E0EB3F-ACFD-4796-AA45-4C76B691ED46}" srcOrd="0" destOrd="0" presId="urn:microsoft.com/office/officeart/2011/layout/CircleProcess"/>
    <dgm:cxn modelId="{48665000-E215-4EBB-8D1D-B7BC7AD8C0AD}" srcId="{32B69C41-B48D-4DEC-90F9-42E34A868042}" destId="{E28E1CF5-31EC-436A-BF45-379E2B785DDD}" srcOrd="2" destOrd="0" parTransId="{522F9A20-70CB-4CA6-918A-6C3B0493EF1F}" sibTransId="{E16C8D06-CD95-444E-AC1B-1E31569B59AC}"/>
    <dgm:cxn modelId="{D13068A1-31C9-4B58-95B4-AF6379E57275}" type="presOf" srcId="{E28E1CF5-31EC-436A-BF45-379E2B785DDD}" destId="{A152CBAD-3889-4198-8BEE-326ECC01774C}" srcOrd="0" destOrd="0" presId="urn:microsoft.com/office/officeart/2011/layout/CircleProcess"/>
    <dgm:cxn modelId="{4D4C4831-35AD-4FE9-AD16-F4259C629404}" type="presOf" srcId="{CB3125CB-098C-4C17-88BA-1447C2902E0C}" destId="{97D4C15A-F899-43E7-ABD8-389EC6212E87}" srcOrd="1" destOrd="0" presId="urn:microsoft.com/office/officeart/2011/layout/CircleProcess"/>
    <dgm:cxn modelId="{7715A751-57D4-4897-BC80-7F21B4D2335A}" type="presOf" srcId="{DB3AD59E-FB65-4C14-9144-36F7EE83054A}" destId="{225053DC-2C63-4051-A1FE-5CED0C7CBC2B}" srcOrd="1" destOrd="0" presId="urn:microsoft.com/office/officeart/2011/layout/CircleProcess"/>
    <dgm:cxn modelId="{1CDFE2CF-45CD-46B2-B4A1-8429748C46BB}" type="presParOf" srcId="{042BA026-1C1B-475A-8175-67F707FAEFED}" destId="{5643D2E9-995C-484D-9B1E-E51B8E4E011E}" srcOrd="0" destOrd="0" presId="urn:microsoft.com/office/officeart/2011/layout/CircleProcess"/>
    <dgm:cxn modelId="{31F91424-2C1E-4066-B74D-91752A09C95E}" type="presParOf" srcId="{5643D2E9-995C-484D-9B1E-E51B8E4E011E}" destId="{7233D945-886A-4E77-8589-2D5CE144E67F}" srcOrd="0" destOrd="0" presId="urn:microsoft.com/office/officeart/2011/layout/CircleProcess"/>
    <dgm:cxn modelId="{D49C4EFB-6B16-446D-9FB1-007AD3A1EB43}" type="presParOf" srcId="{042BA026-1C1B-475A-8175-67F707FAEFED}" destId="{C41DF699-612F-469C-80A0-09A121F8823E}" srcOrd="1" destOrd="0" presId="urn:microsoft.com/office/officeart/2011/layout/CircleProcess"/>
    <dgm:cxn modelId="{02B079EE-C389-4CC0-BB02-C40FF7BFF203}" type="presParOf" srcId="{C41DF699-612F-469C-80A0-09A121F8823E}" destId="{A152CBAD-3889-4198-8BEE-326ECC01774C}" srcOrd="0" destOrd="0" presId="urn:microsoft.com/office/officeart/2011/layout/CircleProcess"/>
    <dgm:cxn modelId="{381A4548-8059-4B24-8618-4E7092A2D689}" type="presParOf" srcId="{042BA026-1C1B-475A-8175-67F707FAEFED}" destId="{7A348507-C269-4566-AE9B-A64B41D1125B}" srcOrd="2" destOrd="0" presId="urn:microsoft.com/office/officeart/2011/layout/CircleProcess"/>
    <dgm:cxn modelId="{0765A21B-F4D7-4B50-9173-17D39BF8EAD1}" type="presParOf" srcId="{042BA026-1C1B-475A-8175-67F707FAEFED}" destId="{FA0EE7C2-6C9A-4D66-9A1F-C00198A0B45F}" srcOrd="3" destOrd="0" presId="urn:microsoft.com/office/officeart/2011/layout/CircleProcess"/>
    <dgm:cxn modelId="{7ABFF360-9CA0-47CC-9006-75B8003AAED4}" type="presParOf" srcId="{FA0EE7C2-6C9A-4D66-9A1F-C00198A0B45F}" destId="{F6F71F8F-8686-4819-AA8E-A2FAE5C7BEF2}" srcOrd="0" destOrd="0" presId="urn:microsoft.com/office/officeart/2011/layout/CircleProcess"/>
    <dgm:cxn modelId="{8E5D33C2-459E-4D93-BCB8-559B0DD13024}" type="presParOf" srcId="{042BA026-1C1B-475A-8175-67F707FAEFED}" destId="{95BE6EDF-D0A4-40ED-B5EF-819AD7080A34}" srcOrd="4" destOrd="0" presId="urn:microsoft.com/office/officeart/2011/layout/CircleProcess"/>
    <dgm:cxn modelId="{FB783FA2-AE24-4156-A440-91A8594A2E98}" type="presParOf" srcId="{95BE6EDF-D0A4-40ED-B5EF-819AD7080A34}" destId="{81E0EB3F-ACFD-4796-AA45-4C76B691ED46}" srcOrd="0" destOrd="0" presId="urn:microsoft.com/office/officeart/2011/layout/CircleProcess"/>
    <dgm:cxn modelId="{1D9AE8EF-CE77-4723-B62B-5ACB9BA3C1AF}" type="presParOf" srcId="{042BA026-1C1B-475A-8175-67F707FAEFED}" destId="{225053DC-2C63-4051-A1FE-5CED0C7CBC2B}" srcOrd="5" destOrd="0" presId="urn:microsoft.com/office/officeart/2011/layout/CircleProcess"/>
    <dgm:cxn modelId="{8E09677B-1A5A-4912-BF4F-893A52523F64}" type="presParOf" srcId="{042BA026-1C1B-475A-8175-67F707FAEFED}" destId="{FA424169-47EB-4142-8145-3A47BC008239}" srcOrd="6" destOrd="0" presId="urn:microsoft.com/office/officeart/2011/layout/CircleProcess"/>
    <dgm:cxn modelId="{A6497C7D-710C-443E-997B-B3983FABDBF4}" type="presParOf" srcId="{FA424169-47EB-4142-8145-3A47BC008239}" destId="{CFAFDB06-FA52-411B-A183-A1169F0FADE7}" srcOrd="0" destOrd="0" presId="urn:microsoft.com/office/officeart/2011/layout/CircleProcess"/>
    <dgm:cxn modelId="{BEAB03D2-02C7-47F7-8175-6D98493D088B}" type="presParOf" srcId="{042BA026-1C1B-475A-8175-67F707FAEFED}" destId="{3FB34B1D-4D77-4B6C-83E0-A7D1207CF319}" srcOrd="7" destOrd="0" presId="urn:microsoft.com/office/officeart/2011/layout/CircleProcess"/>
    <dgm:cxn modelId="{C1AA23B3-80F9-487D-8FC9-70CF85FA5FEC}" type="presParOf" srcId="{3FB34B1D-4D77-4B6C-83E0-A7D1207CF319}" destId="{F3A3E1AB-A923-4307-8302-24FFFE77FA30}" srcOrd="0" destOrd="0" presId="urn:microsoft.com/office/officeart/2011/layout/CircleProcess"/>
    <dgm:cxn modelId="{2859C753-2B69-46C1-A39C-45F2A9A85D2F}" type="presParOf" srcId="{042BA026-1C1B-475A-8175-67F707FAEFED}" destId="{97D4C15A-F899-43E7-ABD8-389EC6212E87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1D8700-BC18-4E9D-BF30-E7F95B4912A0}" type="doc">
      <dgm:prSet loTypeId="urn:microsoft.com/office/officeart/2005/8/layout/radial1" loCatId="cycle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D82AED4-2339-4F12-B9C8-B97111E2B1C9}">
      <dgm:prSet phldrT="[Text]" custT="1"/>
      <dgm:spPr/>
      <dgm:t>
        <a:bodyPr/>
        <a:lstStyle/>
        <a:p>
          <a:r>
            <a:rPr lang="fa-IR" sz="2400" b="1" u="none" dirty="0" smtClean="0">
              <a:cs typeface="B Nazanin" panose="00000400000000000000" pitchFamily="2" charset="-78"/>
            </a:rPr>
            <a:t>یادگیری عمیق</a:t>
          </a:r>
          <a:endParaRPr lang="en-US" sz="2400" b="1" u="none" dirty="0">
            <a:cs typeface="B Nazanin" panose="00000400000000000000" pitchFamily="2" charset="-78"/>
          </a:endParaRPr>
        </a:p>
      </dgm:t>
    </dgm:pt>
    <dgm:pt modelId="{1E936C9A-77B2-41D8-B1BF-BB5642C0FBCD}" type="parTrans" cxnId="{C48A6046-7542-4816-94F9-9D0D678E96E8}">
      <dgm:prSet/>
      <dgm:spPr/>
      <dgm:t>
        <a:bodyPr/>
        <a:lstStyle/>
        <a:p>
          <a:endParaRPr lang="en-US"/>
        </a:p>
      </dgm:t>
    </dgm:pt>
    <dgm:pt modelId="{9E35FCA9-5CCE-4D45-9475-65F76D27EF76}" type="sibTrans" cxnId="{C48A6046-7542-4816-94F9-9D0D678E96E8}">
      <dgm:prSet/>
      <dgm:spPr/>
      <dgm:t>
        <a:bodyPr/>
        <a:lstStyle/>
        <a:p>
          <a:endParaRPr lang="en-US"/>
        </a:p>
      </dgm:t>
    </dgm:pt>
    <dgm:pt modelId="{7F46BF62-E4C2-4DE1-8A6C-8CC2227D2CD3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بینایی ماشین</a:t>
          </a:r>
          <a:endParaRPr lang="en-US" b="1" dirty="0">
            <a:cs typeface="B Nazanin" panose="00000400000000000000" pitchFamily="2" charset="-78"/>
          </a:endParaRPr>
        </a:p>
      </dgm:t>
    </dgm:pt>
    <dgm:pt modelId="{8DC2A3AD-DD52-4A26-A5DE-B9DE38BDB502}" type="parTrans" cxnId="{72E3B8DA-41C4-4D78-9E66-8FBB67A4BEF1}">
      <dgm:prSet/>
      <dgm:spPr/>
      <dgm:t>
        <a:bodyPr/>
        <a:lstStyle/>
        <a:p>
          <a:endParaRPr lang="en-US"/>
        </a:p>
      </dgm:t>
    </dgm:pt>
    <dgm:pt modelId="{77575C83-CCBE-4224-A885-02B92E9A203D}" type="sibTrans" cxnId="{72E3B8DA-41C4-4D78-9E66-8FBB67A4BEF1}">
      <dgm:prSet/>
      <dgm:spPr/>
      <dgm:t>
        <a:bodyPr/>
        <a:lstStyle/>
        <a:p>
          <a:endParaRPr lang="en-US"/>
        </a:p>
      </dgm:t>
    </dgm:pt>
    <dgm:pt modelId="{30B8BFD9-162E-429C-8F4B-F41765B6465E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پردازش گفتار</a:t>
          </a:r>
          <a:endParaRPr lang="en-US" b="1" dirty="0">
            <a:cs typeface="B Nazanin" panose="00000400000000000000" pitchFamily="2" charset="-78"/>
          </a:endParaRPr>
        </a:p>
      </dgm:t>
    </dgm:pt>
    <dgm:pt modelId="{39567A08-1C63-4921-B9AB-43732FF09EF1}" type="parTrans" cxnId="{CE0CE692-E56C-412F-BF51-448F41B3F97C}">
      <dgm:prSet/>
      <dgm:spPr/>
      <dgm:t>
        <a:bodyPr/>
        <a:lstStyle/>
        <a:p>
          <a:endParaRPr lang="en-US"/>
        </a:p>
      </dgm:t>
    </dgm:pt>
    <dgm:pt modelId="{1DF4B34E-3F3F-4734-BA54-590E2A1DE966}" type="sibTrans" cxnId="{CE0CE692-E56C-412F-BF51-448F41B3F97C}">
      <dgm:prSet/>
      <dgm:spPr/>
      <dgm:t>
        <a:bodyPr/>
        <a:lstStyle/>
        <a:p>
          <a:endParaRPr lang="en-US"/>
        </a:p>
      </dgm:t>
    </dgm:pt>
    <dgm:pt modelId="{D71DD330-A543-442D-BCF1-81B308D468AB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رباتیک</a:t>
          </a:r>
          <a:endParaRPr lang="en-US" b="1" dirty="0">
            <a:cs typeface="B Nazanin" panose="00000400000000000000" pitchFamily="2" charset="-78"/>
          </a:endParaRPr>
        </a:p>
      </dgm:t>
    </dgm:pt>
    <dgm:pt modelId="{75694809-6689-4BD3-86E5-AE2A0C061BEB}" type="parTrans" cxnId="{3275B58B-B9E4-4463-B9C1-99E921918D2B}">
      <dgm:prSet/>
      <dgm:spPr/>
      <dgm:t>
        <a:bodyPr/>
        <a:lstStyle/>
        <a:p>
          <a:endParaRPr lang="en-US"/>
        </a:p>
      </dgm:t>
    </dgm:pt>
    <dgm:pt modelId="{8D2A718D-86CF-4DE4-84AD-6FD161ABC008}" type="sibTrans" cxnId="{3275B58B-B9E4-4463-B9C1-99E921918D2B}">
      <dgm:prSet/>
      <dgm:spPr/>
      <dgm:t>
        <a:bodyPr/>
        <a:lstStyle/>
        <a:p>
          <a:endParaRPr lang="en-US"/>
        </a:p>
      </dgm:t>
    </dgm:pt>
    <dgm:pt modelId="{6797B310-9FF7-4FC2-A16C-77512B10CA17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داده‌کاوی</a:t>
          </a:r>
          <a:endParaRPr lang="en-US" b="1" dirty="0">
            <a:cs typeface="B Nazanin" panose="00000400000000000000" pitchFamily="2" charset="-78"/>
          </a:endParaRPr>
        </a:p>
      </dgm:t>
    </dgm:pt>
    <dgm:pt modelId="{34C7D1B2-38E4-4E83-8CF1-53C6FF6F52FC}" type="parTrans" cxnId="{BDD30ED4-6AFE-4B65-B484-941375CC3F0E}">
      <dgm:prSet/>
      <dgm:spPr/>
      <dgm:t>
        <a:bodyPr/>
        <a:lstStyle/>
        <a:p>
          <a:endParaRPr lang="en-US"/>
        </a:p>
      </dgm:t>
    </dgm:pt>
    <dgm:pt modelId="{75E7920E-1450-4C78-AF6C-E0BDB86ACDE2}" type="sibTrans" cxnId="{BDD30ED4-6AFE-4B65-B484-941375CC3F0E}">
      <dgm:prSet/>
      <dgm:spPr/>
      <dgm:t>
        <a:bodyPr/>
        <a:lstStyle/>
        <a:p>
          <a:endParaRPr lang="en-US"/>
        </a:p>
      </dgm:t>
    </dgm:pt>
    <dgm:pt modelId="{593CB8B6-430B-48F5-A77E-E60EAD42C71C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پزشکی</a:t>
          </a:r>
          <a:endParaRPr lang="en-US" b="1" dirty="0">
            <a:cs typeface="B Nazanin" panose="00000400000000000000" pitchFamily="2" charset="-78"/>
          </a:endParaRPr>
        </a:p>
      </dgm:t>
    </dgm:pt>
    <dgm:pt modelId="{42F6E91B-655F-4373-AB35-9005022805CD}" type="parTrans" cxnId="{FB7BD15D-0E7C-4010-BD32-E3C6F23BEC9A}">
      <dgm:prSet/>
      <dgm:spPr/>
      <dgm:t>
        <a:bodyPr/>
        <a:lstStyle/>
        <a:p>
          <a:endParaRPr lang="en-US"/>
        </a:p>
      </dgm:t>
    </dgm:pt>
    <dgm:pt modelId="{99922089-C3F2-4CCE-BE35-9CC0348A353A}" type="sibTrans" cxnId="{FB7BD15D-0E7C-4010-BD32-E3C6F23BEC9A}">
      <dgm:prSet/>
      <dgm:spPr/>
      <dgm:t>
        <a:bodyPr/>
        <a:lstStyle/>
        <a:p>
          <a:endParaRPr lang="en-US"/>
        </a:p>
      </dgm:t>
    </dgm:pt>
    <dgm:pt modelId="{25903924-1FD6-430C-81E6-07D905743F20}" type="pres">
      <dgm:prSet presAssocID="{021D8700-BC18-4E9D-BF30-E7F95B4912A0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6ADC547-9799-47B0-B830-0A2B524055E4}" type="pres">
      <dgm:prSet presAssocID="{CD82AED4-2339-4F12-B9C8-B97111E2B1C9}" presName="centerShape" presStyleLbl="node0" presStyleIdx="0" presStyleCnt="1" custScaleX="148726" custScaleY="90082" custLinFactNeighborX="199" custLinFactNeighborY="566"/>
      <dgm:spPr/>
      <dgm:t>
        <a:bodyPr/>
        <a:lstStyle/>
        <a:p>
          <a:endParaRPr lang="en-US"/>
        </a:p>
      </dgm:t>
    </dgm:pt>
    <dgm:pt modelId="{6A0EB123-11D9-4BD3-BD8D-418EEE876CD1}" type="pres">
      <dgm:prSet presAssocID="{8DC2A3AD-DD52-4A26-A5DE-B9DE38BDB502}" presName="Name9" presStyleLbl="parChTrans1D2" presStyleIdx="0" presStyleCnt="5"/>
      <dgm:spPr/>
      <dgm:t>
        <a:bodyPr/>
        <a:lstStyle/>
        <a:p>
          <a:endParaRPr lang="en-US"/>
        </a:p>
      </dgm:t>
    </dgm:pt>
    <dgm:pt modelId="{A65C6FB0-BC88-4F07-9882-CEF4AC981957}" type="pres">
      <dgm:prSet presAssocID="{8DC2A3AD-DD52-4A26-A5DE-B9DE38BDB502}" presName="connTx" presStyleLbl="parChTrans1D2" presStyleIdx="0" presStyleCnt="5"/>
      <dgm:spPr/>
      <dgm:t>
        <a:bodyPr/>
        <a:lstStyle/>
        <a:p>
          <a:endParaRPr lang="en-US"/>
        </a:p>
      </dgm:t>
    </dgm:pt>
    <dgm:pt modelId="{DBFE446F-806D-4DBD-A1E5-37F5E9FF6E08}" type="pres">
      <dgm:prSet presAssocID="{7F46BF62-E4C2-4DE1-8A6C-8CC2227D2CD3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73255-A852-43C3-8177-4196BEE6B62C}" type="pres">
      <dgm:prSet presAssocID="{39567A08-1C63-4921-B9AB-43732FF09EF1}" presName="Name9" presStyleLbl="parChTrans1D2" presStyleIdx="1" presStyleCnt="5"/>
      <dgm:spPr/>
      <dgm:t>
        <a:bodyPr/>
        <a:lstStyle/>
        <a:p>
          <a:endParaRPr lang="en-US"/>
        </a:p>
      </dgm:t>
    </dgm:pt>
    <dgm:pt modelId="{E98BB905-592E-44DA-8956-0A4A6353C360}" type="pres">
      <dgm:prSet presAssocID="{39567A08-1C63-4921-B9AB-43732FF09EF1}" presName="connTx" presStyleLbl="parChTrans1D2" presStyleIdx="1" presStyleCnt="5"/>
      <dgm:spPr/>
      <dgm:t>
        <a:bodyPr/>
        <a:lstStyle/>
        <a:p>
          <a:endParaRPr lang="en-US"/>
        </a:p>
      </dgm:t>
    </dgm:pt>
    <dgm:pt modelId="{CF4D45A4-3B47-4A7A-9BBC-A1C05E5684B9}" type="pres">
      <dgm:prSet presAssocID="{30B8BFD9-162E-429C-8F4B-F41765B6465E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F20436-0B62-431B-964E-F64AC3F2BC32}" type="pres">
      <dgm:prSet presAssocID="{75694809-6689-4BD3-86E5-AE2A0C061BEB}" presName="Name9" presStyleLbl="parChTrans1D2" presStyleIdx="2" presStyleCnt="5"/>
      <dgm:spPr/>
      <dgm:t>
        <a:bodyPr/>
        <a:lstStyle/>
        <a:p>
          <a:endParaRPr lang="en-US"/>
        </a:p>
      </dgm:t>
    </dgm:pt>
    <dgm:pt modelId="{13D59551-286B-4535-8FA8-242E39A40494}" type="pres">
      <dgm:prSet presAssocID="{75694809-6689-4BD3-86E5-AE2A0C061BEB}" presName="connTx" presStyleLbl="parChTrans1D2" presStyleIdx="2" presStyleCnt="5"/>
      <dgm:spPr/>
      <dgm:t>
        <a:bodyPr/>
        <a:lstStyle/>
        <a:p>
          <a:endParaRPr lang="en-US"/>
        </a:p>
      </dgm:t>
    </dgm:pt>
    <dgm:pt modelId="{CEC1FA26-3D59-4442-ADE0-24188B16B76A}" type="pres">
      <dgm:prSet presAssocID="{D71DD330-A543-442D-BCF1-81B308D468AB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3F001-89D3-4D5F-A177-243A5C522EF9}" type="pres">
      <dgm:prSet presAssocID="{34C7D1B2-38E4-4E83-8CF1-53C6FF6F52FC}" presName="Name9" presStyleLbl="parChTrans1D2" presStyleIdx="3" presStyleCnt="5"/>
      <dgm:spPr/>
      <dgm:t>
        <a:bodyPr/>
        <a:lstStyle/>
        <a:p>
          <a:endParaRPr lang="en-US"/>
        </a:p>
      </dgm:t>
    </dgm:pt>
    <dgm:pt modelId="{C2F07515-3165-4109-9187-9588C52A29E3}" type="pres">
      <dgm:prSet presAssocID="{34C7D1B2-38E4-4E83-8CF1-53C6FF6F52FC}" presName="connTx" presStyleLbl="parChTrans1D2" presStyleIdx="3" presStyleCnt="5"/>
      <dgm:spPr/>
      <dgm:t>
        <a:bodyPr/>
        <a:lstStyle/>
        <a:p>
          <a:endParaRPr lang="en-US"/>
        </a:p>
      </dgm:t>
    </dgm:pt>
    <dgm:pt modelId="{7CAA3313-3428-4FE2-80D3-82C45A9D1C32}" type="pres">
      <dgm:prSet presAssocID="{6797B310-9FF7-4FC2-A16C-77512B10CA17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C37226-0973-4DE9-9BFF-F373911161B1}" type="pres">
      <dgm:prSet presAssocID="{42F6E91B-655F-4373-AB35-9005022805CD}" presName="Name9" presStyleLbl="parChTrans1D2" presStyleIdx="4" presStyleCnt="5"/>
      <dgm:spPr/>
      <dgm:t>
        <a:bodyPr/>
        <a:lstStyle/>
        <a:p>
          <a:endParaRPr lang="en-US"/>
        </a:p>
      </dgm:t>
    </dgm:pt>
    <dgm:pt modelId="{3314ADC3-A491-499D-B9DA-55D279E9FCE5}" type="pres">
      <dgm:prSet presAssocID="{42F6E91B-655F-4373-AB35-9005022805CD}" presName="connTx" presStyleLbl="parChTrans1D2" presStyleIdx="4" presStyleCnt="5"/>
      <dgm:spPr/>
      <dgm:t>
        <a:bodyPr/>
        <a:lstStyle/>
        <a:p>
          <a:endParaRPr lang="en-US"/>
        </a:p>
      </dgm:t>
    </dgm:pt>
    <dgm:pt modelId="{C824B805-3293-41E8-9267-1799A8F6F457}" type="pres">
      <dgm:prSet presAssocID="{593CB8B6-430B-48F5-A77E-E60EAD42C71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03E21EF-4E76-4E9D-9CCB-C48EB29C11D8}" type="presOf" srcId="{34C7D1B2-38E4-4E83-8CF1-53C6FF6F52FC}" destId="{D693F001-89D3-4D5F-A177-243A5C522EF9}" srcOrd="0" destOrd="0" presId="urn:microsoft.com/office/officeart/2005/8/layout/radial1"/>
    <dgm:cxn modelId="{3FDE741B-C20A-455D-A488-096E355E6DD9}" type="presOf" srcId="{7F46BF62-E4C2-4DE1-8A6C-8CC2227D2CD3}" destId="{DBFE446F-806D-4DBD-A1E5-37F5E9FF6E08}" srcOrd="0" destOrd="0" presId="urn:microsoft.com/office/officeart/2005/8/layout/radial1"/>
    <dgm:cxn modelId="{FB7BD15D-0E7C-4010-BD32-E3C6F23BEC9A}" srcId="{CD82AED4-2339-4F12-B9C8-B97111E2B1C9}" destId="{593CB8B6-430B-48F5-A77E-E60EAD42C71C}" srcOrd="4" destOrd="0" parTransId="{42F6E91B-655F-4373-AB35-9005022805CD}" sibTransId="{99922089-C3F2-4CCE-BE35-9CC0348A353A}"/>
    <dgm:cxn modelId="{3275B58B-B9E4-4463-B9C1-99E921918D2B}" srcId="{CD82AED4-2339-4F12-B9C8-B97111E2B1C9}" destId="{D71DD330-A543-442D-BCF1-81B308D468AB}" srcOrd="2" destOrd="0" parTransId="{75694809-6689-4BD3-86E5-AE2A0C061BEB}" sibTransId="{8D2A718D-86CF-4DE4-84AD-6FD161ABC008}"/>
    <dgm:cxn modelId="{72E3B8DA-41C4-4D78-9E66-8FBB67A4BEF1}" srcId="{CD82AED4-2339-4F12-B9C8-B97111E2B1C9}" destId="{7F46BF62-E4C2-4DE1-8A6C-8CC2227D2CD3}" srcOrd="0" destOrd="0" parTransId="{8DC2A3AD-DD52-4A26-A5DE-B9DE38BDB502}" sibTransId="{77575C83-CCBE-4224-A885-02B92E9A203D}"/>
    <dgm:cxn modelId="{CE0CE692-E56C-412F-BF51-448F41B3F97C}" srcId="{CD82AED4-2339-4F12-B9C8-B97111E2B1C9}" destId="{30B8BFD9-162E-429C-8F4B-F41765B6465E}" srcOrd="1" destOrd="0" parTransId="{39567A08-1C63-4921-B9AB-43732FF09EF1}" sibTransId="{1DF4B34E-3F3F-4734-BA54-590E2A1DE966}"/>
    <dgm:cxn modelId="{936DCC33-8E0F-42AC-92EA-C1302352E51D}" type="presOf" srcId="{8DC2A3AD-DD52-4A26-A5DE-B9DE38BDB502}" destId="{6A0EB123-11D9-4BD3-BD8D-418EEE876CD1}" srcOrd="0" destOrd="0" presId="urn:microsoft.com/office/officeart/2005/8/layout/radial1"/>
    <dgm:cxn modelId="{23EA91D6-A5B7-4E19-9C1E-F631941267F0}" type="presOf" srcId="{34C7D1B2-38E4-4E83-8CF1-53C6FF6F52FC}" destId="{C2F07515-3165-4109-9187-9588C52A29E3}" srcOrd="1" destOrd="0" presId="urn:microsoft.com/office/officeart/2005/8/layout/radial1"/>
    <dgm:cxn modelId="{C48A6046-7542-4816-94F9-9D0D678E96E8}" srcId="{021D8700-BC18-4E9D-BF30-E7F95B4912A0}" destId="{CD82AED4-2339-4F12-B9C8-B97111E2B1C9}" srcOrd="0" destOrd="0" parTransId="{1E936C9A-77B2-41D8-B1BF-BB5642C0FBCD}" sibTransId="{9E35FCA9-5CCE-4D45-9475-65F76D27EF76}"/>
    <dgm:cxn modelId="{A7FC71ED-C6BB-4BDF-B1C2-35F9C3F9183F}" type="presOf" srcId="{75694809-6689-4BD3-86E5-AE2A0C061BEB}" destId="{13D59551-286B-4535-8FA8-242E39A40494}" srcOrd="1" destOrd="0" presId="urn:microsoft.com/office/officeart/2005/8/layout/radial1"/>
    <dgm:cxn modelId="{FAC7F4AB-1481-4870-9C53-A211CDCC0E5C}" type="presOf" srcId="{75694809-6689-4BD3-86E5-AE2A0C061BEB}" destId="{D5F20436-0B62-431B-964E-F64AC3F2BC32}" srcOrd="0" destOrd="0" presId="urn:microsoft.com/office/officeart/2005/8/layout/radial1"/>
    <dgm:cxn modelId="{D2425268-1858-4696-9AD1-3AC10E4883B0}" type="presOf" srcId="{30B8BFD9-162E-429C-8F4B-F41765B6465E}" destId="{CF4D45A4-3B47-4A7A-9BBC-A1C05E5684B9}" srcOrd="0" destOrd="0" presId="urn:microsoft.com/office/officeart/2005/8/layout/radial1"/>
    <dgm:cxn modelId="{BDD30ED4-6AFE-4B65-B484-941375CC3F0E}" srcId="{CD82AED4-2339-4F12-B9C8-B97111E2B1C9}" destId="{6797B310-9FF7-4FC2-A16C-77512B10CA17}" srcOrd="3" destOrd="0" parTransId="{34C7D1B2-38E4-4E83-8CF1-53C6FF6F52FC}" sibTransId="{75E7920E-1450-4C78-AF6C-E0BDB86ACDE2}"/>
    <dgm:cxn modelId="{176EE390-F066-40CC-8B32-F408D8EE098B}" type="presOf" srcId="{39567A08-1C63-4921-B9AB-43732FF09EF1}" destId="{05073255-A852-43C3-8177-4196BEE6B62C}" srcOrd="0" destOrd="0" presId="urn:microsoft.com/office/officeart/2005/8/layout/radial1"/>
    <dgm:cxn modelId="{97A1BFA3-720B-47D4-99E2-25C1DB5997FC}" type="presOf" srcId="{42F6E91B-655F-4373-AB35-9005022805CD}" destId="{3314ADC3-A491-499D-B9DA-55D279E9FCE5}" srcOrd="1" destOrd="0" presId="urn:microsoft.com/office/officeart/2005/8/layout/radial1"/>
    <dgm:cxn modelId="{8D45151A-FD1D-4885-B08A-2B086411B2E2}" type="presOf" srcId="{D71DD330-A543-442D-BCF1-81B308D468AB}" destId="{CEC1FA26-3D59-4442-ADE0-24188B16B76A}" srcOrd="0" destOrd="0" presId="urn:microsoft.com/office/officeart/2005/8/layout/radial1"/>
    <dgm:cxn modelId="{10DCBDDD-E3AE-4CD6-A168-B19FEE008EDF}" type="presOf" srcId="{6797B310-9FF7-4FC2-A16C-77512B10CA17}" destId="{7CAA3313-3428-4FE2-80D3-82C45A9D1C32}" srcOrd="0" destOrd="0" presId="urn:microsoft.com/office/officeart/2005/8/layout/radial1"/>
    <dgm:cxn modelId="{F929D3B5-A883-4B08-8443-77BC44034F0E}" type="presOf" srcId="{42F6E91B-655F-4373-AB35-9005022805CD}" destId="{E3C37226-0973-4DE9-9BFF-F373911161B1}" srcOrd="0" destOrd="0" presId="urn:microsoft.com/office/officeart/2005/8/layout/radial1"/>
    <dgm:cxn modelId="{BAEE2025-7DE1-4BCA-9500-4A59A3BB046D}" type="presOf" srcId="{CD82AED4-2339-4F12-B9C8-B97111E2B1C9}" destId="{F6ADC547-9799-47B0-B830-0A2B524055E4}" srcOrd="0" destOrd="0" presId="urn:microsoft.com/office/officeart/2005/8/layout/radial1"/>
    <dgm:cxn modelId="{5B3C764C-0A56-4B12-8DED-D32009506FD5}" type="presOf" srcId="{39567A08-1C63-4921-B9AB-43732FF09EF1}" destId="{E98BB905-592E-44DA-8956-0A4A6353C360}" srcOrd="1" destOrd="0" presId="urn:microsoft.com/office/officeart/2005/8/layout/radial1"/>
    <dgm:cxn modelId="{3049C1D9-DD01-4C80-8731-70A9E2D3FB5A}" type="presOf" srcId="{8DC2A3AD-DD52-4A26-A5DE-B9DE38BDB502}" destId="{A65C6FB0-BC88-4F07-9882-CEF4AC981957}" srcOrd="1" destOrd="0" presId="urn:microsoft.com/office/officeart/2005/8/layout/radial1"/>
    <dgm:cxn modelId="{54011411-BAFE-4E18-B8A7-BB640A323715}" type="presOf" srcId="{593CB8B6-430B-48F5-A77E-E60EAD42C71C}" destId="{C824B805-3293-41E8-9267-1799A8F6F457}" srcOrd="0" destOrd="0" presId="urn:microsoft.com/office/officeart/2005/8/layout/radial1"/>
    <dgm:cxn modelId="{A33C0E91-090D-486A-924B-07B73E69B207}" type="presOf" srcId="{021D8700-BC18-4E9D-BF30-E7F95B4912A0}" destId="{25903924-1FD6-430C-81E6-07D905743F20}" srcOrd="0" destOrd="0" presId="urn:microsoft.com/office/officeart/2005/8/layout/radial1"/>
    <dgm:cxn modelId="{EC0934E0-75B4-4189-A167-5807F44C09FC}" type="presParOf" srcId="{25903924-1FD6-430C-81E6-07D905743F20}" destId="{F6ADC547-9799-47B0-B830-0A2B524055E4}" srcOrd="0" destOrd="0" presId="urn:microsoft.com/office/officeart/2005/8/layout/radial1"/>
    <dgm:cxn modelId="{37C2A5F0-A377-4E4B-86EF-78C4447AEFE3}" type="presParOf" srcId="{25903924-1FD6-430C-81E6-07D905743F20}" destId="{6A0EB123-11D9-4BD3-BD8D-418EEE876CD1}" srcOrd="1" destOrd="0" presId="urn:microsoft.com/office/officeart/2005/8/layout/radial1"/>
    <dgm:cxn modelId="{98FDDD2B-148B-43FD-B92E-CDCF173AA697}" type="presParOf" srcId="{6A0EB123-11D9-4BD3-BD8D-418EEE876CD1}" destId="{A65C6FB0-BC88-4F07-9882-CEF4AC981957}" srcOrd="0" destOrd="0" presId="urn:microsoft.com/office/officeart/2005/8/layout/radial1"/>
    <dgm:cxn modelId="{C6965094-49FF-4B9A-98C5-3502602C1EE5}" type="presParOf" srcId="{25903924-1FD6-430C-81E6-07D905743F20}" destId="{DBFE446F-806D-4DBD-A1E5-37F5E9FF6E08}" srcOrd="2" destOrd="0" presId="urn:microsoft.com/office/officeart/2005/8/layout/radial1"/>
    <dgm:cxn modelId="{931CBE3A-A727-4246-A52A-CBF5DD156355}" type="presParOf" srcId="{25903924-1FD6-430C-81E6-07D905743F20}" destId="{05073255-A852-43C3-8177-4196BEE6B62C}" srcOrd="3" destOrd="0" presId="urn:microsoft.com/office/officeart/2005/8/layout/radial1"/>
    <dgm:cxn modelId="{DB98B78F-7783-46DA-9547-D9D7030821BE}" type="presParOf" srcId="{05073255-A852-43C3-8177-4196BEE6B62C}" destId="{E98BB905-592E-44DA-8956-0A4A6353C360}" srcOrd="0" destOrd="0" presId="urn:microsoft.com/office/officeart/2005/8/layout/radial1"/>
    <dgm:cxn modelId="{0C8F396F-9D77-44A6-9213-7C89C3CB8EC0}" type="presParOf" srcId="{25903924-1FD6-430C-81E6-07D905743F20}" destId="{CF4D45A4-3B47-4A7A-9BBC-A1C05E5684B9}" srcOrd="4" destOrd="0" presId="urn:microsoft.com/office/officeart/2005/8/layout/radial1"/>
    <dgm:cxn modelId="{23D2566B-7C68-425B-8133-E48E5B6C4FDB}" type="presParOf" srcId="{25903924-1FD6-430C-81E6-07D905743F20}" destId="{D5F20436-0B62-431B-964E-F64AC3F2BC32}" srcOrd="5" destOrd="0" presId="urn:microsoft.com/office/officeart/2005/8/layout/radial1"/>
    <dgm:cxn modelId="{66D73394-8BC0-4CA4-A70F-B639959E9D92}" type="presParOf" srcId="{D5F20436-0B62-431B-964E-F64AC3F2BC32}" destId="{13D59551-286B-4535-8FA8-242E39A40494}" srcOrd="0" destOrd="0" presId="urn:microsoft.com/office/officeart/2005/8/layout/radial1"/>
    <dgm:cxn modelId="{09AD2F86-20B7-48E8-AD90-36AB3EEFF2A2}" type="presParOf" srcId="{25903924-1FD6-430C-81E6-07D905743F20}" destId="{CEC1FA26-3D59-4442-ADE0-24188B16B76A}" srcOrd="6" destOrd="0" presId="urn:microsoft.com/office/officeart/2005/8/layout/radial1"/>
    <dgm:cxn modelId="{1C8947CE-95DB-4124-BE4C-F6FF2504339C}" type="presParOf" srcId="{25903924-1FD6-430C-81E6-07D905743F20}" destId="{D693F001-89D3-4D5F-A177-243A5C522EF9}" srcOrd="7" destOrd="0" presId="urn:microsoft.com/office/officeart/2005/8/layout/radial1"/>
    <dgm:cxn modelId="{2BBBDCFD-D6CD-4544-86C7-CD6740D6D4BB}" type="presParOf" srcId="{D693F001-89D3-4D5F-A177-243A5C522EF9}" destId="{C2F07515-3165-4109-9187-9588C52A29E3}" srcOrd="0" destOrd="0" presId="urn:microsoft.com/office/officeart/2005/8/layout/radial1"/>
    <dgm:cxn modelId="{12864752-7535-49A5-8A19-86295663BCAA}" type="presParOf" srcId="{25903924-1FD6-430C-81E6-07D905743F20}" destId="{7CAA3313-3428-4FE2-80D3-82C45A9D1C32}" srcOrd="8" destOrd="0" presId="urn:microsoft.com/office/officeart/2005/8/layout/radial1"/>
    <dgm:cxn modelId="{5A0339BF-2C8B-4160-90C7-54891927B8CB}" type="presParOf" srcId="{25903924-1FD6-430C-81E6-07D905743F20}" destId="{E3C37226-0973-4DE9-9BFF-F373911161B1}" srcOrd="9" destOrd="0" presId="urn:microsoft.com/office/officeart/2005/8/layout/radial1"/>
    <dgm:cxn modelId="{B27C472B-1FFC-4A34-B1C3-1CE3EAC12004}" type="presParOf" srcId="{E3C37226-0973-4DE9-9BFF-F373911161B1}" destId="{3314ADC3-A491-499D-B9DA-55D279E9FCE5}" srcOrd="0" destOrd="0" presId="urn:microsoft.com/office/officeart/2005/8/layout/radial1"/>
    <dgm:cxn modelId="{03655515-C653-47F5-BA8E-3551256CCB95}" type="presParOf" srcId="{25903924-1FD6-430C-81E6-07D905743F20}" destId="{C824B805-3293-41E8-9267-1799A8F6F457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ar-SA" sz="1800" b="1" u="none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0A519F2A-B0EF-4984-AF1D-2863DE087850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699FD15E-E4A6-477F-9063-F049AA676990}" type="parTrans" cxnId="{637DAE50-5875-4076-852F-707D47932B1E}">
      <dgm:prSet/>
      <dgm:spPr/>
      <dgm:t>
        <a:bodyPr/>
        <a:lstStyle/>
        <a:p>
          <a:endParaRPr lang="en-US"/>
        </a:p>
      </dgm:t>
    </dgm:pt>
    <dgm:pt modelId="{FFBC409D-1E9A-4959-8436-5C8EF49AA5A8}" type="sibTrans" cxnId="{637DAE50-5875-4076-852F-707D47932B1E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یادگیری چند لایه ی ویژگی‌ها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دقت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475BEF73-D2B0-4FBE-96FF-6AB580349925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قدرت تعمیم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237FD903-69EA-4A36-BD38-1D4D47484F58}" type="parTrans" cxnId="{890C926D-BBB0-4A8A-A0FA-A4DA672CB7B5}">
      <dgm:prSet/>
      <dgm:spPr/>
      <dgm:t>
        <a:bodyPr/>
        <a:lstStyle/>
        <a:p>
          <a:endParaRPr lang="en-US"/>
        </a:p>
      </dgm:t>
    </dgm:pt>
    <dgm:pt modelId="{28FAF233-BEDF-4B9C-81AF-3B9455C630C4}" type="sibTrans" cxnId="{890C926D-BBB0-4A8A-A0FA-A4DA672CB7B5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6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1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2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E3761406-6846-4857-990D-115742F5753D}" type="pres">
      <dgm:prSet presAssocID="{475BEF73-D2B0-4FBE-96FF-6AB580349925}" presName="composite" presStyleCnt="0"/>
      <dgm:spPr/>
    </dgm:pt>
    <dgm:pt modelId="{50A50B38-2410-47C6-BD48-6E44235A84C2}" type="pres">
      <dgm:prSet presAssocID="{475BEF73-D2B0-4FBE-96FF-6AB580349925}" presName="imgShp" presStyleLbl="fgImgPlace1" presStyleIdx="3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8AEFA227-8CDA-4C74-B694-1A55F07C2F30}" type="pres">
      <dgm:prSet presAssocID="{475BEF73-D2B0-4FBE-96FF-6AB580349925}" presName="txShp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0C5864-9E2A-42F0-85AD-EC41E1D6890D}" type="pres">
      <dgm:prSet presAssocID="{28FAF233-BEDF-4B9C-81AF-3B9455C630C4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60C91B-8DBF-4C00-9CB1-3B0B048775FF}" type="pres">
      <dgm:prSet presAssocID="{73A7C6D1-9C9F-4F4A-A4DD-B083078F4132}" presName="spacing" presStyleCnt="0"/>
      <dgm:spPr/>
    </dgm:pt>
    <dgm:pt modelId="{BD20EAD6-4F39-481A-B689-E99030AB6C62}" type="pres">
      <dgm:prSet presAssocID="{0A519F2A-B0EF-4984-AF1D-2863DE087850}" presName="composite" presStyleCnt="0"/>
      <dgm:spPr/>
    </dgm:pt>
    <dgm:pt modelId="{132D6C8E-1112-4149-850A-2DAC93FEC9B2}" type="pres">
      <dgm:prSet presAssocID="{0A519F2A-B0EF-4984-AF1D-2863DE087850}" presName="imgShp" presStyleLbl="fgImgPlace1" presStyleIdx="5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2D71DBB1-225C-4F11-85FE-0061D437971F}" type="pres">
      <dgm:prSet presAssocID="{0A519F2A-B0EF-4984-AF1D-2863DE087850}" presName="txShp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7117738-3077-4C57-A9F7-89E168B5C777}" srcId="{37DB83BA-0227-425D-AB76-F0112EC2BBC3}" destId="{4F1FE1EF-E131-4357-9EDB-48247DEE475C}" srcOrd="1" destOrd="0" parTransId="{465FBFEE-88FD-4EFD-B955-44DCB0F3B6E9}" sibTransId="{C01D1240-B200-48FF-8821-A077BADF0344}"/>
    <dgm:cxn modelId="{97036E0C-0E59-4498-906F-0ECF3C55B301}" type="presOf" srcId="{37DB83BA-0227-425D-AB76-F0112EC2BBC3}" destId="{338F1E64-0D59-4B6A-AEEF-B3CC690C92CD}" srcOrd="0" destOrd="0" presId="urn:microsoft.com/office/officeart/2005/8/layout/vList3"/>
    <dgm:cxn modelId="{890C926D-BBB0-4A8A-A0FA-A4DA672CB7B5}" srcId="{37DB83BA-0227-425D-AB76-F0112EC2BBC3}" destId="{475BEF73-D2B0-4FBE-96FF-6AB580349925}" srcOrd="3" destOrd="0" parTransId="{237FD903-69EA-4A36-BD38-1D4D47484F58}" sibTransId="{28FAF233-BEDF-4B9C-81AF-3B9455C630C4}"/>
    <dgm:cxn modelId="{8B9C0F98-39FD-44FF-B890-A47C93CCB8FD}" type="presOf" srcId="{913C41F1-1089-41FB-B563-E9EDA1186BE6}" destId="{BCD9BB05-E1D6-4CD4-BD28-E78A67ABC430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619FA0BD-CE10-4C58-9B9D-24CA4983B545}" type="presOf" srcId="{475BEF73-D2B0-4FBE-96FF-6AB580349925}" destId="{8AEFA227-8CDA-4C74-B694-1A55F07C2F30}" srcOrd="0" destOrd="0" presId="urn:microsoft.com/office/officeart/2005/8/layout/vList3"/>
    <dgm:cxn modelId="{A571022E-C72B-4E26-8DC4-91B0BA4ECA4C}" type="presOf" srcId="{4F1FE1EF-E131-4357-9EDB-48247DEE475C}" destId="{CEF80056-2DF0-4DB0-9336-1D410FEE53F0}" srcOrd="0" destOrd="0" presId="urn:microsoft.com/office/officeart/2005/8/layout/vList3"/>
    <dgm:cxn modelId="{C469566B-51FB-4DA5-B9E0-B7AAF88594FE}" type="presOf" srcId="{0A519F2A-B0EF-4984-AF1D-2863DE087850}" destId="{2D71DBB1-225C-4F11-85FE-0061D437971F}" srcOrd="0" destOrd="0" presId="urn:microsoft.com/office/officeart/2005/8/layout/vList3"/>
    <dgm:cxn modelId="{BA5A1F97-C234-45DE-BBB9-1984BC15F424}" srcId="{37DB83BA-0227-425D-AB76-F0112EC2BBC3}" destId="{11D41F7B-B6D1-43F0-AB8B-05B9F780CEB6}" srcOrd="2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BAAAB632-EDAB-436E-899B-6ECDE3915608}" type="presOf" srcId="{11D41F7B-B6D1-43F0-AB8B-05B9F780CEB6}" destId="{E7B616B3-9FB3-43CA-B4A7-0DEA596298CA}" srcOrd="0" destOrd="0" presId="urn:microsoft.com/office/officeart/2005/8/layout/vList3"/>
    <dgm:cxn modelId="{78546734-4E83-418D-B5DF-00B41ED00661}" type="presOf" srcId="{93C20651-C314-4E2C-A9F8-6726FCF12B49}" destId="{C042F3C0-3328-497A-ADDE-E87C2E3572AC}" srcOrd="0" destOrd="0" presId="urn:microsoft.com/office/officeart/2005/8/layout/vList3"/>
    <dgm:cxn modelId="{637DAE50-5875-4076-852F-707D47932B1E}" srcId="{37DB83BA-0227-425D-AB76-F0112EC2BBC3}" destId="{0A519F2A-B0EF-4984-AF1D-2863DE087850}" srcOrd="5" destOrd="0" parTransId="{699FD15E-E4A6-477F-9063-F049AA676990}" sibTransId="{FFBC409D-1E9A-4959-8436-5C8EF49AA5A8}"/>
    <dgm:cxn modelId="{1AE28BF2-1C33-4DA6-B888-E94E8C5EE596}" type="presParOf" srcId="{338F1E64-0D59-4B6A-AEEF-B3CC690C92CD}" destId="{56613D2B-523B-49A0-9E02-E4BF87B4CCB2}" srcOrd="0" destOrd="0" presId="urn:microsoft.com/office/officeart/2005/8/layout/vList3"/>
    <dgm:cxn modelId="{7BEFC546-3144-4DC8-94C3-7D48C604D9E4}" type="presParOf" srcId="{56613D2B-523B-49A0-9E02-E4BF87B4CCB2}" destId="{02E032E5-8B5A-4C38-9B04-005FBBB26C76}" srcOrd="0" destOrd="0" presId="urn:microsoft.com/office/officeart/2005/8/layout/vList3"/>
    <dgm:cxn modelId="{5B477F9D-6F22-48EC-AFC8-C3E6865F4814}" type="presParOf" srcId="{56613D2B-523B-49A0-9E02-E4BF87B4CCB2}" destId="{BCD9BB05-E1D6-4CD4-BD28-E78A67ABC430}" srcOrd="1" destOrd="0" presId="urn:microsoft.com/office/officeart/2005/8/layout/vList3"/>
    <dgm:cxn modelId="{B4BD231E-4ED9-4BF1-9949-A27649D33C27}" type="presParOf" srcId="{338F1E64-0D59-4B6A-AEEF-B3CC690C92CD}" destId="{F637FBEB-7080-4F4C-B81B-65F34780E3E5}" srcOrd="1" destOrd="0" presId="urn:microsoft.com/office/officeart/2005/8/layout/vList3"/>
    <dgm:cxn modelId="{88A5DEA4-37DC-4A2D-BDFB-4E1CCDBA67CB}" type="presParOf" srcId="{338F1E64-0D59-4B6A-AEEF-B3CC690C92CD}" destId="{E606692C-7441-47B0-9F97-FE5F99BC82A9}" srcOrd="2" destOrd="0" presId="urn:microsoft.com/office/officeart/2005/8/layout/vList3"/>
    <dgm:cxn modelId="{58958EC6-05ED-47E8-A237-C6377B343710}" type="presParOf" srcId="{E606692C-7441-47B0-9F97-FE5F99BC82A9}" destId="{7E6D0AAF-CA09-4DE3-8FBE-945CC83C1617}" srcOrd="0" destOrd="0" presId="urn:microsoft.com/office/officeart/2005/8/layout/vList3"/>
    <dgm:cxn modelId="{B1A9E91C-8559-4586-A5EE-3A621A6532C6}" type="presParOf" srcId="{E606692C-7441-47B0-9F97-FE5F99BC82A9}" destId="{CEF80056-2DF0-4DB0-9336-1D410FEE53F0}" srcOrd="1" destOrd="0" presId="urn:microsoft.com/office/officeart/2005/8/layout/vList3"/>
    <dgm:cxn modelId="{DA34C9D4-79E3-46B6-9E73-4AA1408AE907}" type="presParOf" srcId="{338F1E64-0D59-4B6A-AEEF-B3CC690C92CD}" destId="{2FDA8A6F-3365-4EC0-95EE-574BE4DB61DE}" srcOrd="3" destOrd="0" presId="urn:microsoft.com/office/officeart/2005/8/layout/vList3"/>
    <dgm:cxn modelId="{F7177DE1-51A0-4990-A7D7-EAE48E13E57E}" type="presParOf" srcId="{338F1E64-0D59-4B6A-AEEF-B3CC690C92CD}" destId="{B7314078-8195-4113-B1A8-4BA473CECCEE}" srcOrd="4" destOrd="0" presId="urn:microsoft.com/office/officeart/2005/8/layout/vList3"/>
    <dgm:cxn modelId="{C007438E-A288-40D3-97F0-2FC414B56B0A}" type="presParOf" srcId="{B7314078-8195-4113-B1A8-4BA473CECCEE}" destId="{4547E48F-2AE6-4086-AD99-687C589C103F}" srcOrd="0" destOrd="0" presId="urn:microsoft.com/office/officeart/2005/8/layout/vList3"/>
    <dgm:cxn modelId="{4322232F-0810-4029-93DC-747A562065EE}" type="presParOf" srcId="{B7314078-8195-4113-B1A8-4BA473CECCEE}" destId="{E7B616B3-9FB3-43CA-B4A7-0DEA596298CA}" srcOrd="1" destOrd="0" presId="urn:microsoft.com/office/officeart/2005/8/layout/vList3"/>
    <dgm:cxn modelId="{4B163DA5-B966-43BD-B7DB-0740A4189BEA}" type="presParOf" srcId="{338F1E64-0D59-4B6A-AEEF-B3CC690C92CD}" destId="{DF01310C-4633-40C1-B4E7-875CC15A5692}" srcOrd="5" destOrd="0" presId="urn:microsoft.com/office/officeart/2005/8/layout/vList3"/>
    <dgm:cxn modelId="{5EC8DF6F-A641-4FDB-8988-85FC47DC3D51}" type="presParOf" srcId="{338F1E64-0D59-4B6A-AEEF-B3CC690C92CD}" destId="{E3761406-6846-4857-990D-115742F5753D}" srcOrd="6" destOrd="0" presId="urn:microsoft.com/office/officeart/2005/8/layout/vList3"/>
    <dgm:cxn modelId="{AC8C4DD2-BA7A-4DC5-990D-108D2FF29A97}" type="presParOf" srcId="{E3761406-6846-4857-990D-115742F5753D}" destId="{50A50B38-2410-47C6-BD48-6E44235A84C2}" srcOrd="0" destOrd="0" presId="urn:microsoft.com/office/officeart/2005/8/layout/vList3"/>
    <dgm:cxn modelId="{6387717A-5FA2-49B6-801E-7DD701D2747E}" type="presParOf" srcId="{E3761406-6846-4857-990D-115742F5753D}" destId="{8AEFA227-8CDA-4C74-B694-1A55F07C2F30}" srcOrd="1" destOrd="0" presId="urn:microsoft.com/office/officeart/2005/8/layout/vList3"/>
    <dgm:cxn modelId="{943D06DC-8172-4646-B6DD-F093B5CFAB7C}" type="presParOf" srcId="{338F1E64-0D59-4B6A-AEEF-B3CC690C92CD}" destId="{290C5864-9E2A-42F0-85AD-EC41E1D6890D}" srcOrd="7" destOrd="0" presId="urn:microsoft.com/office/officeart/2005/8/layout/vList3"/>
    <dgm:cxn modelId="{778819B7-72CE-4863-86A9-C1A8BD4B6FB3}" type="presParOf" srcId="{338F1E64-0D59-4B6A-AEEF-B3CC690C92CD}" destId="{47317680-C5B4-4C15-A90F-3228A0C06A61}" srcOrd="8" destOrd="0" presId="urn:microsoft.com/office/officeart/2005/8/layout/vList3"/>
    <dgm:cxn modelId="{0D8FF9F3-6FD1-4B1E-87D5-E99321214EEE}" type="presParOf" srcId="{47317680-C5B4-4C15-A90F-3228A0C06A61}" destId="{F60FEED8-4A5D-49A8-8594-545C8764328C}" srcOrd="0" destOrd="0" presId="urn:microsoft.com/office/officeart/2005/8/layout/vList3"/>
    <dgm:cxn modelId="{6C057E90-33EE-4E93-9198-AB98E071B958}" type="presParOf" srcId="{47317680-C5B4-4C15-A90F-3228A0C06A61}" destId="{C042F3C0-3328-497A-ADDE-E87C2E3572AC}" srcOrd="1" destOrd="0" presId="urn:microsoft.com/office/officeart/2005/8/layout/vList3"/>
    <dgm:cxn modelId="{845A23DC-CAAD-490B-8E3F-96311CDEFD6F}" type="presParOf" srcId="{338F1E64-0D59-4B6A-AEEF-B3CC690C92CD}" destId="{EC60C91B-8DBF-4C00-9CB1-3B0B048775FF}" srcOrd="9" destOrd="0" presId="urn:microsoft.com/office/officeart/2005/8/layout/vList3"/>
    <dgm:cxn modelId="{F859BD30-59FA-43A8-8E37-1F7A289E99F8}" type="presParOf" srcId="{338F1E64-0D59-4B6A-AEEF-B3CC690C92CD}" destId="{BD20EAD6-4F39-481A-B689-E99030AB6C62}" srcOrd="10" destOrd="0" presId="urn:microsoft.com/office/officeart/2005/8/layout/vList3"/>
    <dgm:cxn modelId="{1D889065-1DB9-4A8B-879E-206B0D034105}" type="presParOf" srcId="{BD20EAD6-4F39-481A-B689-E99030AB6C62}" destId="{132D6C8E-1112-4149-850A-2DAC93FEC9B2}" srcOrd="0" destOrd="0" presId="urn:microsoft.com/office/officeart/2005/8/layout/vList3"/>
    <dgm:cxn modelId="{8EAB3E1C-E1B6-4192-934B-7E9286E235F7}" type="presParOf" srcId="{BD20EAD6-4F39-481A-B689-E99030AB6C62}" destId="{2D71DBB1-225C-4F11-85FE-0061D437971F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fa-IR" sz="1800" b="1" u="none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مشکل</a:t>
          </a:r>
          <a:r>
            <a:rPr lang="fa-IR" sz="1800" b="1" dirty="0" smtClean="0">
              <a:cs typeface="B Nazanin" panose="00000400000000000000" pitchFamily="2" charset="-78"/>
            </a:rPr>
            <a:t>ات آموزش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 custT="1"/>
      <dgm:spPr/>
      <dgm:t>
        <a:bodyPr/>
        <a:lstStyle/>
        <a:p>
          <a:r>
            <a:rPr lang="ar-SA" sz="1800" b="1" i="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576C5037-9914-45BC-860E-77DF5480B242}">
      <dgm:prSet phldrT="[Text]" custT="1"/>
      <dgm:spPr/>
      <dgm:t>
        <a:bodyPr/>
        <a:lstStyle/>
        <a:p>
          <a:pPr rtl="1"/>
          <a:r>
            <a:rPr lang="ar-SA" sz="1800" b="1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93804EB-9903-4510-AAE7-753BAD910A77}" type="sibTrans" cxnId="{433C4DD8-FA0A-4C34-9405-3C36E363CF52}">
      <dgm:prSet/>
      <dgm:spPr/>
      <dgm:t>
        <a:bodyPr/>
        <a:lstStyle/>
        <a:p>
          <a:endParaRPr lang="en-US"/>
        </a:p>
      </dgm:t>
    </dgm:pt>
    <dgm:pt modelId="{E61E3E98-2AB4-4AC0-B66D-A95F51FE4BDB}" type="parTrans" cxnId="{433C4DD8-FA0A-4C34-9405-3C36E363CF52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5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1F3FF9E4-95B9-485F-BFA4-A4A04C6281E2}" type="pres">
      <dgm:prSet presAssocID="{576C5037-9914-45BC-860E-77DF5480B242}" presName="composite" presStyleCnt="0"/>
      <dgm:spPr/>
    </dgm:pt>
    <dgm:pt modelId="{BC2C6518-7124-439A-BD58-0BFF7CE50720}" type="pres">
      <dgm:prSet presAssocID="{576C5037-9914-45BC-860E-77DF5480B242}" presName="imgShp" presStyleLbl="fgImgPlace1" presStyleIdx="1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30A3109-BD37-4C75-82FB-D3D3DB0390AB}" type="pres">
      <dgm:prSet presAssocID="{576C5037-9914-45BC-860E-77DF5480B242}" presName="txShp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45138F-A14F-4BD8-A58B-323000220A7C}" type="pres">
      <dgm:prSet presAssocID="{A93804EB-9903-4510-AAE7-753BAD910A77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2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3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C85A60-7964-46DC-B571-CF2FCAB36BE4}" type="presOf" srcId="{93C20651-C314-4E2C-A9F8-6726FCF12B49}" destId="{C042F3C0-3328-497A-ADDE-E87C2E3572AC}" srcOrd="0" destOrd="0" presId="urn:microsoft.com/office/officeart/2005/8/layout/vList3"/>
    <dgm:cxn modelId="{C7117738-3077-4C57-A9F7-89E168B5C777}" srcId="{37DB83BA-0227-425D-AB76-F0112EC2BBC3}" destId="{4F1FE1EF-E131-4357-9EDB-48247DEE475C}" srcOrd="2" destOrd="0" parTransId="{465FBFEE-88FD-4EFD-B955-44DCB0F3B6E9}" sibTransId="{C01D1240-B200-48FF-8821-A077BADF0344}"/>
    <dgm:cxn modelId="{33725AC1-88DB-40EE-81FC-0B7220AD5CF8}" type="presOf" srcId="{37DB83BA-0227-425D-AB76-F0112EC2BBC3}" destId="{338F1E64-0D59-4B6A-AEEF-B3CC690C92CD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433C4DD8-FA0A-4C34-9405-3C36E363CF52}" srcId="{37DB83BA-0227-425D-AB76-F0112EC2BBC3}" destId="{576C5037-9914-45BC-860E-77DF5480B242}" srcOrd="1" destOrd="0" parTransId="{E61E3E98-2AB4-4AC0-B66D-A95F51FE4BDB}" sibTransId="{A93804EB-9903-4510-AAE7-753BAD910A77}"/>
    <dgm:cxn modelId="{693BD7A1-DCD0-4585-A23C-EA433F64E1C6}" type="presOf" srcId="{11D41F7B-B6D1-43F0-AB8B-05B9F780CEB6}" destId="{E7B616B3-9FB3-43CA-B4A7-0DEA596298CA}" srcOrd="0" destOrd="0" presId="urn:microsoft.com/office/officeart/2005/8/layout/vList3"/>
    <dgm:cxn modelId="{E07B320E-D1BE-461A-B3A1-DE1668025A4D}" type="presOf" srcId="{4F1FE1EF-E131-4357-9EDB-48247DEE475C}" destId="{CEF80056-2DF0-4DB0-9336-1D410FEE53F0}" srcOrd="0" destOrd="0" presId="urn:microsoft.com/office/officeart/2005/8/layout/vList3"/>
    <dgm:cxn modelId="{BE0C7136-A7D1-40E9-8603-55DA57C8501D}" type="presOf" srcId="{913C41F1-1089-41FB-B563-E9EDA1186BE6}" destId="{BCD9BB05-E1D6-4CD4-BD28-E78A67ABC430}" srcOrd="0" destOrd="0" presId="urn:microsoft.com/office/officeart/2005/8/layout/vList3"/>
    <dgm:cxn modelId="{BA5A1F97-C234-45DE-BBB9-1984BC15F424}" srcId="{37DB83BA-0227-425D-AB76-F0112EC2BBC3}" destId="{11D41F7B-B6D1-43F0-AB8B-05B9F780CEB6}" srcOrd="3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AA097990-4D1A-4006-A1DB-80A0CA118BC4}" type="presOf" srcId="{576C5037-9914-45BC-860E-77DF5480B242}" destId="{C30A3109-BD37-4C75-82FB-D3D3DB0390AB}" srcOrd="0" destOrd="0" presId="urn:microsoft.com/office/officeart/2005/8/layout/vList3"/>
    <dgm:cxn modelId="{AADE8EC9-8600-4CF4-B560-D5A298943FE2}" type="presParOf" srcId="{338F1E64-0D59-4B6A-AEEF-B3CC690C92CD}" destId="{56613D2B-523B-49A0-9E02-E4BF87B4CCB2}" srcOrd="0" destOrd="0" presId="urn:microsoft.com/office/officeart/2005/8/layout/vList3"/>
    <dgm:cxn modelId="{B71532ED-FAE4-4D9A-B186-799A9ABEF1B8}" type="presParOf" srcId="{56613D2B-523B-49A0-9E02-E4BF87B4CCB2}" destId="{02E032E5-8B5A-4C38-9B04-005FBBB26C76}" srcOrd="0" destOrd="0" presId="urn:microsoft.com/office/officeart/2005/8/layout/vList3"/>
    <dgm:cxn modelId="{B140ED8A-6D4A-402F-AF22-7837174D74C6}" type="presParOf" srcId="{56613D2B-523B-49A0-9E02-E4BF87B4CCB2}" destId="{BCD9BB05-E1D6-4CD4-BD28-E78A67ABC430}" srcOrd="1" destOrd="0" presId="urn:microsoft.com/office/officeart/2005/8/layout/vList3"/>
    <dgm:cxn modelId="{EF463A60-0F65-43D3-9934-B10670A979E2}" type="presParOf" srcId="{338F1E64-0D59-4B6A-AEEF-B3CC690C92CD}" destId="{F637FBEB-7080-4F4C-B81B-65F34780E3E5}" srcOrd="1" destOrd="0" presId="urn:microsoft.com/office/officeart/2005/8/layout/vList3"/>
    <dgm:cxn modelId="{1EDB9476-F777-483A-9CC6-83DA87DE383F}" type="presParOf" srcId="{338F1E64-0D59-4B6A-AEEF-B3CC690C92CD}" destId="{1F3FF9E4-95B9-485F-BFA4-A4A04C6281E2}" srcOrd="2" destOrd="0" presId="urn:microsoft.com/office/officeart/2005/8/layout/vList3"/>
    <dgm:cxn modelId="{135D464B-89DF-4B90-9353-19B7A38704E1}" type="presParOf" srcId="{1F3FF9E4-95B9-485F-BFA4-A4A04C6281E2}" destId="{BC2C6518-7124-439A-BD58-0BFF7CE50720}" srcOrd="0" destOrd="0" presId="urn:microsoft.com/office/officeart/2005/8/layout/vList3"/>
    <dgm:cxn modelId="{A46A51C1-C278-4257-B4FD-50A2A7960E10}" type="presParOf" srcId="{1F3FF9E4-95B9-485F-BFA4-A4A04C6281E2}" destId="{C30A3109-BD37-4C75-82FB-D3D3DB0390AB}" srcOrd="1" destOrd="0" presId="urn:microsoft.com/office/officeart/2005/8/layout/vList3"/>
    <dgm:cxn modelId="{548874AB-670A-48B5-83FC-7677678D5888}" type="presParOf" srcId="{338F1E64-0D59-4B6A-AEEF-B3CC690C92CD}" destId="{AD45138F-A14F-4BD8-A58B-323000220A7C}" srcOrd="3" destOrd="0" presId="urn:microsoft.com/office/officeart/2005/8/layout/vList3"/>
    <dgm:cxn modelId="{B803E818-383C-4090-892F-9ABDFEFC81A6}" type="presParOf" srcId="{338F1E64-0D59-4B6A-AEEF-B3CC690C92CD}" destId="{E606692C-7441-47B0-9F97-FE5F99BC82A9}" srcOrd="4" destOrd="0" presId="urn:microsoft.com/office/officeart/2005/8/layout/vList3"/>
    <dgm:cxn modelId="{6B59717A-B6BF-4627-B58D-D21A01FE9F2E}" type="presParOf" srcId="{E606692C-7441-47B0-9F97-FE5F99BC82A9}" destId="{7E6D0AAF-CA09-4DE3-8FBE-945CC83C1617}" srcOrd="0" destOrd="0" presId="urn:microsoft.com/office/officeart/2005/8/layout/vList3"/>
    <dgm:cxn modelId="{E918735C-F66B-495C-80FE-638728961502}" type="presParOf" srcId="{E606692C-7441-47B0-9F97-FE5F99BC82A9}" destId="{CEF80056-2DF0-4DB0-9336-1D410FEE53F0}" srcOrd="1" destOrd="0" presId="urn:microsoft.com/office/officeart/2005/8/layout/vList3"/>
    <dgm:cxn modelId="{255264FA-8384-465E-ADA4-7588BA9791B6}" type="presParOf" srcId="{338F1E64-0D59-4B6A-AEEF-B3CC690C92CD}" destId="{2FDA8A6F-3365-4EC0-95EE-574BE4DB61DE}" srcOrd="5" destOrd="0" presId="urn:microsoft.com/office/officeart/2005/8/layout/vList3"/>
    <dgm:cxn modelId="{A7AFD1E1-0602-4788-8F32-175C23CF89DC}" type="presParOf" srcId="{338F1E64-0D59-4B6A-AEEF-B3CC690C92CD}" destId="{B7314078-8195-4113-B1A8-4BA473CECCEE}" srcOrd="6" destOrd="0" presId="urn:microsoft.com/office/officeart/2005/8/layout/vList3"/>
    <dgm:cxn modelId="{DB3E57E0-CB77-4D32-AC77-F878B8236309}" type="presParOf" srcId="{B7314078-8195-4113-B1A8-4BA473CECCEE}" destId="{4547E48F-2AE6-4086-AD99-687C589C103F}" srcOrd="0" destOrd="0" presId="urn:microsoft.com/office/officeart/2005/8/layout/vList3"/>
    <dgm:cxn modelId="{53AE2198-18C7-47F1-99F3-F1FAF0347B00}" type="presParOf" srcId="{B7314078-8195-4113-B1A8-4BA473CECCEE}" destId="{E7B616B3-9FB3-43CA-B4A7-0DEA596298CA}" srcOrd="1" destOrd="0" presId="urn:microsoft.com/office/officeart/2005/8/layout/vList3"/>
    <dgm:cxn modelId="{3691F8EB-8B99-4DC8-B65E-CF99DA998B24}" type="presParOf" srcId="{338F1E64-0D59-4B6A-AEEF-B3CC690C92CD}" destId="{DF01310C-4633-40C1-B4E7-875CC15A5692}" srcOrd="7" destOrd="0" presId="urn:microsoft.com/office/officeart/2005/8/layout/vList3"/>
    <dgm:cxn modelId="{3080055B-206B-4DFD-84F8-5BCC999DF773}" type="presParOf" srcId="{338F1E64-0D59-4B6A-AEEF-B3CC690C92CD}" destId="{47317680-C5B4-4C15-A90F-3228A0C06A61}" srcOrd="8" destOrd="0" presId="urn:microsoft.com/office/officeart/2005/8/layout/vList3"/>
    <dgm:cxn modelId="{E4754257-A5FF-464B-B95C-8473AEEA7390}" type="presParOf" srcId="{47317680-C5B4-4C15-A90F-3228A0C06A61}" destId="{F60FEED8-4A5D-49A8-8594-545C8764328C}" srcOrd="0" destOrd="0" presId="urn:microsoft.com/office/officeart/2005/8/layout/vList3"/>
    <dgm:cxn modelId="{254345BB-3E1A-489A-80A5-18EE809BAF01}" type="presParOf" srcId="{47317680-C5B4-4C15-A90F-3228A0C06A61}" destId="{C042F3C0-3328-497A-ADDE-E87C2E3572A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D34C4E-CB5A-4C32-B68B-AA94C2CC4F98}">
      <dsp:nvSpPr>
        <dsp:cNvPr id="0" name=""/>
        <dsp:cNvSpPr/>
      </dsp:nvSpPr>
      <dsp:spPr>
        <a:xfrm>
          <a:off x="0" y="1250840"/>
          <a:ext cx="3795513" cy="8545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Algorithm</a:t>
          </a:r>
          <a:endParaRPr lang="en-US" sz="2000" kern="1200" dirty="0"/>
        </a:p>
      </dsp:txBody>
      <dsp:txXfrm>
        <a:off x="0" y="1250840"/>
        <a:ext cx="3795513" cy="461431"/>
      </dsp:txXfrm>
    </dsp:sp>
    <dsp:sp modelId="{F0C0DC83-05BF-4C7F-8CAF-30798941E8CD}">
      <dsp:nvSpPr>
        <dsp:cNvPr id="0" name=""/>
        <dsp:cNvSpPr/>
      </dsp:nvSpPr>
      <dsp:spPr>
        <a:xfrm>
          <a:off x="0" y="1664306"/>
          <a:ext cx="3795513" cy="39462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دسته‌بندی و رگرسیون</a:t>
          </a:r>
          <a:endParaRPr lang="en-US" sz="3100" kern="1200" dirty="0"/>
        </a:p>
      </dsp:txBody>
      <dsp:txXfrm>
        <a:off x="0" y="1664306"/>
        <a:ext cx="3795513" cy="394627"/>
      </dsp:txXfrm>
    </dsp:sp>
    <dsp:sp modelId="{63CA3367-D4A0-4B75-8BD8-44E0341A7AEC}">
      <dsp:nvSpPr>
        <dsp:cNvPr id="0" name=""/>
        <dsp:cNvSpPr/>
      </dsp:nvSpPr>
      <dsp:spPr>
        <a:xfrm rot="10800000">
          <a:off x="0" y="0"/>
          <a:ext cx="3795513" cy="126895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Representation</a:t>
          </a:r>
          <a:endParaRPr lang="en-US" sz="2700" kern="1200" dirty="0"/>
        </a:p>
      </dsp:txBody>
      <dsp:txXfrm rot="-10800000">
        <a:off x="0" y="0"/>
        <a:ext cx="3795513" cy="445404"/>
      </dsp:txXfrm>
    </dsp:sp>
    <dsp:sp modelId="{57AF5D43-31B8-429A-B881-41526FD65AF7}">
      <dsp:nvSpPr>
        <dsp:cNvPr id="0" name=""/>
        <dsp:cNvSpPr/>
      </dsp:nvSpPr>
      <dsp:spPr>
        <a:xfrm>
          <a:off x="0" y="394649"/>
          <a:ext cx="3795513" cy="3808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استخراج ویژگی‌ها</a:t>
          </a:r>
          <a:endParaRPr lang="en-US" sz="2000" kern="1200" dirty="0"/>
        </a:p>
      </dsp:txBody>
      <dsp:txXfrm>
        <a:off x="0" y="394649"/>
        <a:ext cx="3795513" cy="3808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33D945-886A-4E77-8589-2D5CE144E67F}">
      <dsp:nvSpPr>
        <dsp:cNvPr id="0" name=""/>
        <dsp:cNvSpPr/>
      </dsp:nvSpPr>
      <dsp:spPr>
        <a:xfrm>
          <a:off x="2534109" y="382471"/>
          <a:ext cx="1013157" cy="1013344"/>
        </a:xfrm>
        <a:prstGeom prst="ellipse">
          <a:avLst/>
        </a:prstGeom>
        <a:solidFill>
          <a:schemeClr val="tx2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52CBAD-3889-4198-8BEE-326ECC01774C}">
      <dsp:nvSpPr>
        <dsp:cNvPr id="0" name=""/>
        <dsp:cNvSpPr/>
      </dsp:nvSpPr>
      <dsp:spPr>
        <a:xfrm>
          <a:off x="2567749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کاربرد</a:t>
          </a:r>
          <a:endParaRPr lang="en-US" sz="1500" kern="1200" dirty="0"/>
        </a:p>
      </dsp:txBody>
      <dsp:txXfrm>
        <a:off x="2702968" y="551391"/>
        <a:ext cx="675438" cy="675503"/>
      </dsp:txXfrm>
    </dsp:sp>
    <dsp:sp modelId="{F6F71F8F-8686-4819-AA8E-A2FAE5C7BEF2}">
      <dsp:nvSpPr>
        <dsp:cNvPr id="0" name=""/>
        <dsp:cNvSpPr/>
      </dsp:nvSpPr>
      <dsp:spPr>
        <a:xfrm rot="2700000">
          <a:off x="1488202" y="383696"/>
          <a:ext cx="1010717" cy="1010717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E0EB3F-ACFD-4796-AA45-4C76B691ED46}">
      <dsp:nvSpPr>
        <dsp:cNvPr id="0" name=""/>
        <dsp:cNvSpPr/>
      </dsp:nvSpPr>
      <dsp:spPr>
        <a:xfrm>
          <a:off x="1520621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یادگیری</a:t>
          </a:r>
          <a:endParaRPr lang="en-US" sz="1500" kern="1200" dirty="0"/>
        </a:p>
      </dsp:txBody>
      <dsp:txXfrm>
        <a:off x="1655841" y="551391"/>
        <a:ext cx="675438" cy="675503"/>
      </dsp:txXfrm>
    </dsp:sp>
    <dsp:sp modelId="{CFAFDB06-FA52-411B-A183-A1169F0FADE7}">
      <dsp:nvSpPr>
        <dsp:cNvPr id="0" name=""/>
        <dsp:cNvSpPr/>
      </dsp:nvSpPr>
      <dsp:spPr>
        <a:xfrm rot="2700000">
          <a:off x="441074" y="383696"/>
          <a:ext cx="1010717" cy="1010717"/>
        </a:xfrm>
        <a:prstGeom prst="teardrop">
          <a:avLst>
            <a:gd name="adj" fmla="val 100000"/>
          </a:avLst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3A3E1AB-A923-4307-8302-24FFFE77FA30}">
      <dsp:nvSpPr>
        <dsp:cNvPr id="0" name=""/>
        <dsp:cNvSpPr/>
      </dsp:nvSpPr>
      <dsp:spPr>
        <a:xfrm>
          <a:off x="473494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داده</a:t>
          </a:r>
          <a:endParaRPr lang="en-US" sz="1500" kern="1200" dirty="0"/>
        </a:p>
      </dsp:txBody>
      <dsp:txXfrm>
        <a:off x="608714" y="551391"/>
        <a:ext cx="675438" cy="6755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ADC547-9799-47B0-B830-0A2B524055E4}">
      <dsp:nvSpPr>
        <dsp:cNvPr id="0" name=""/>
        <dsp:cNvSpPr/>
      </dsp:nvSpPr>
      <dsp:spPr>
        <a:xfrm>
          <a:off x="1817298" y="1498602"/>
          <a:ext cx="1615621" cy="97856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400" b="1" u="none" kern="1200" dirty="0" smtClean="0">
              <a:cs typeface="B Nazanin" panose="00000400000000000000" pitchFamily="2" charset="-78"/>
            </a:rPr>
            <a:t>یادگیری عمیق</a:t>
          </a:r>
          <a:endParaRPr lang="en-US" sz="2400" b="1" u="none" kern="1200" dirty="0">
            <a:cs typeface="B Nazanin" panose="00000400000000000000" pitchFamily="2" charset="-78"/>
          </a:endParaRPr>
        </a:p>
      </dsp:txBody>
      <dsp:txXfrm>
        <a:off x="2053900" y="1641910"/>
        <a:ext cx="1142417" cy="691951"/>
      </dsp:txXfrm>
    </dsp:sp>
    <dsp:sp modelId="{6A0EB123-11D9-4BD3-BD8D-418EEE876CD1}">
      <dsp:nvSpPr>
        <dsp:cNvPr id="0" name=""/>
        <dsp:cNvSpPr/>
      </dsp:nvSpPr>
      <dsp:spPr>
        <a:xfrm rot="16186471">
          <a:off x="2423417" y="1280960"/>
          <a:ext cx="39796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9796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612451" y="1289672"/>
        <a:ext cx="19898" cy="19898"/>
      </dsp:txXfrm>
    </dsp:sp>
    <dsp:sp modelId="{DBFE446F-806D-4DBD-A1E5-37F5E9FF6E08}">
      <dsp:nvSpPr>
        <dsp:cNvPr id="0" name=""/>
        <dsp:cNvSpPr/>
      </dsp:nvSpPr>
      <dsp:spPr>
        <a:xfrm>
          <a:off x="2076326" y="14336"/>
          <a:ext cx="1086307" cy="108630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بینایی ماشین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2235412" y="173422"/>
        <a:ext cx="768135" cy="768135"/>
      </dsp:txXfrm>
    </dsp:sp>
    <dsp:sp modelId="{05073255-A852-43C3-8177-4196BEE6B62C}">
      <dsp:nvSpPr>
        <dsp:cNvPr id="0" name=""/>
        <dsp:cNvSpPr/>
      </dsp:nvSpPr>
      <dsp:spPr>
        <a:xfrm rot="20478751">
          <a:off x="3327068" y="1710421"/>
          <a:ext cx="126384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26384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87101" y="1725923"/>
        <a:ext cx="6319" cy="6319"/>
      </dsp:txXfrm>
    </dsp:sp>
    <dsp:sp modelId="{CF4D45A4-3B47-4A7A-9BBC-A1C05E5684B9}">
      <dsp:nvSpPr>
        <dsp:cNvPr id="0" name=""/>
        <dsp:cNvSpPr/>
      </dsp:nvSpPr>
      <dsp:spPr>
        <a:xfrm>
          <a:off x="3421486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پردازش گفتار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580572" y="1150738"/>
        <a:ext cx="768135" cy="768135"/>
      </dsp:txXfrm>
    </dsp:sp>
    <dsp:sp modelId="{D5F20436-0B62-431B-964E-F64AC3F2BC32}">
      <dsp:nvSpPr>
        <dsp:cNvPr id="0" name=""/>
        <dsp:cNvSpPr/>
      </dsp:nvSpPr>
      <dsp:spPr>
        <a:xfrm rot="3228058">
          <a:off x="2890927" y="2537848"/>
          <a:ext cx="300675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0675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033747" y="2548992"/>
        <a:ext cx="15033" cy="15033"/>
      </dsp:txXfrm>
    </dsp:sp>
    <dsp:sp modelId="{CEC1FA26-3D59-4442-ADE0-24188B16B76A}">
      <dsp:nvSpPr>
        <dsp:cNvPr id="0" name=""/>
        <dsp:cNvSpPr/>
      </dsp:nvSpPr>
      <dsp:spPr>
        <a:xfrm>
          <a:off x="2907681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رباتیک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066767" y="2732068"/>
        <a:ext cx="768135" cy="768135"/>
      </dsp:txXfrm>
    </dsp:sp>
    <dsp:sp modelId="{D693F001-89D3-4D5F-A177-243A5C522EF9}">
      <dsp:nvSpPr>
        <dsp:cNvPr id="0" name=""/>
        <dsp:cNvSpPr/>
      </dsp:nvSpPr>
      <dsp:spPr>
        <a:xfrm rot="7594175">
          <a:off x="2049902" y="2538387"/>
          <a:ext cx="305957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5957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195231" y="2549400"/>
        <a:ext cx="15297" cy="15297"/>
      </dsp:txXfrm>
    </dsp:sp>
    <dsp:sp modelId="{7CAA3313-3428-4FE2-80D3-82C45A9D1C32}">
      <dsp:nvSpPr>
        <dsp:cNvPr id="0" name=""/>
        <dsp:cNvSpPr/>
      </dsp:nvSpPr>
      <dsp:spPr>
        <a:xfrm>
          <a:off x="1244972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داده‌کاوی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1404058" y="2732068"/>
        <a:ext cx="768135" cy="768135"/>
      </dsp:txXfrm>
    </dsp:sp>
    <dsp:sp modelId="{E3C37226-0973-4DE9-9BFF-F373911161B1}">
      <dsp:nvSpPr>
        <dsp:cNvPr id="0" name=""/>
        <dsp:cNvSpPr/>
      </dsp:nvSpPr>
      <dsp:spPr>
        <a:xfrm rot="11912545">
          <a:off x="1785742" y="1710529"/>
          <a:ext cx="13621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3621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1850445" y="1725786"/>
        <a:ext cx="6810" cy="6810"/>
      </dsp:txXfrm>
    </dsp:sp>
    <dsp:sp modelId="{C824B805-3293-41E8-9267-1799A8F6F457}">
      <dsp:nvSpPr>
        <dsp:cNvPr id="0" name=""/>
        <dsp:cNvSpPr/>
      </dsp:nvSpPr>
      <dsp:spPr>
        <a:xfrm>
          <a:off x="731167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پزشکی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890253" y="1150738"/>
        <a:ext cx="768135" cy="7681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34461" y="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u="none" kern="1200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955400" y="0"/>
        <a:ext cx="2737614" cy="483757"/>
      </dsp:txXfrm>
    </dsp:sp>
    <dsp:sp modelId="{02E032E5-8B5A-4C38-9B04-005FBBB26C76}">
      <dsp:nvSpPr>
        <dsp:cNvPr id="0" name=""/>
        <dsp:cNvSpPr/>
      </dsp:nvSpPr>
      <dsp:spPr>
        <a:xfrm>
          <a:off x="599072" y="164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40950" y="628327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یادگیری چند لایه ی ویژگی‌ها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628327"/>
        <a:ext cx="2737614" cy="483757"/>
      </dsp:txXfrm>
    </dsp:sp>
    <dsp:sp modelId="{7E6D0AAF-CA09-4DE3-8FBE-945CC83C1617}">
      <dsp:nvSpPr>
        <dsp:cNvPr id="0" name=""/>
        <dsp:cNvSpPr/>
      </dsp:nvSpPr>
      <dsp:spPr>
        <a:xfrm>
          <a:off x="599072" y="628327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40950" y="125649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دقت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256490"/>
        <a:ext cx="2737614" cy="483757"/>
      </dsp:txXfrm>
    </dsp:sp>
    <dsp:sp modelId="{4547E48F-2AE6-4086-AD99-687C589C103F}">
      <dsp:nvSpPr>
        <dsp:cNvPr id="0" name=""/>
        <dsp:cNvSpPr/>
      </dsp:nvSpPr>
      <dsp:spPr>
        <a:xfrm>
          <a:off x="599072" y="1256490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AEFA227-8CDA-4C74-B694-1A55F07C2F30}">
      <dsp:nvSpPr>
        <dsp:cNvPr id="0" name=""/>
        <dsp:cNvSpPr/>
      </dsp:nvSpPr>
      <dsp:spPr>
        <a:xfrm rot="10800000">
          <a:off x="840950" y="1884653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قدرت تعمیم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884653"/>
        <a:ext cx="2737614" cy="483757"/>
      </dsp:txXfrm>
    </dsp:sp>
    <dsp:sp modelId="{50A50B38-2410-47C6-BD48-6E44235A84C2}">
      <dsp:nvSpPr>
        <dsp:cNvPr id="0" name=""/>
        <dsp:cNvSpPr/>
      </dsp:nvSpPr>
      <dsp:spPr>
        <a:xfrm>
          <a:off x="599072" y="1884653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40950" y="2512816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2512816"/>
        <a:ext cx="2737614" cy="483757"/>
      </dsp:txXfrm>
    </dsp:sp>
    <dsp:sp modelId="{F60FEED8-4A5D-49A8-8594-545C8764328C}">
      <dsp:nvSpPr>
        <dsp:cNvPr id="0" name=""/>
        <dsp:cNvSpPr/>
      </dsp:nvSpPr>
      <dsp:spPr>
        <a:xfrm>
          <a:off x="599072" y="2512816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D71DBB1-225C-4F11-85FE-0061D437971F}">
      <dsp:nvSpPr>
        <dsp:cNvPr id="0" name=""/>
        <dsp:cNvSpPr/>
      </dsp:nvSpPr>
      <dsp:spPr>
        <a:xfrm rot="10800000">
          <a:off x="840950" y="3140979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3140979"/>
        <a:ext cx="2737614" cy="483757"/>
      </dsp:txXfrm>
    </dsp:sp>
    <dsp:sp modelId="{132D6C8E-1112-4149-850A-2DAC93FEC9B2}">
      <dsp:nvSpPr>
        <dsp:cNvPr id="0" name=""/>
        <dsp:cNvSpPr/>
      </dsp:nvSpPr>
      <dsp:spPr>
        <a:xfrm>
          <a:off x="599072" y="3140979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59774" y="0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u="none" kern="1200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06026" y="0"/>
        <a:ext cx="2712301" cy="585009"/>
      </dsp:txXfrm>
    </dsp:sp>
    <dsp:sp modelId="{02E032E5-8B5A-4C38-9B04-005FBBB26C76}">
      <dsp:nvSpPr>
        <dsp:cNvPr id="0" name=""/>
        <dsp:cNvSpPr/>
      </dsp:nvSpPr>
      <dsp:spPr>
        <a:xfrm>
          <a:off x="573759" y="667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0A3109-BD37-4C75-82FB-D3D3DB0390AB}">
      <dsp:nvSpPr>
        <dsp:cNvPr id="0" name=""/>
        <dsp:cNvSpPr/>
      </dsp:nvSpPr>
      <dsp:spPr>
        <a:xfrm rot="10800000">
          <a:off x="866263" y="760306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760306"/>
        <a:ext cx="2712301" cy="585009"/>
      </dsp:txXfrm>
    </dsp:sp>
    <dsp:sp modelId="{BC2C6518-7124-439A-BD58-0BFF7CE50720}">
      <dsp:nvSpPr>
        <dsp:cNvPr id="0" name=""/>
        <dsp:cNvSpPr/>
      </dsp:nvSpPr>
      <dsp:spPr>
        <a:xfrm>
          <a:off x="573759" y="760306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66263" y="1519945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i="0" kern="120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kern="1200" dirty="0">
            <a:cs typeface="B Nazanin" panose="00000400000000000000" pitchFamily="2" charset="-78"/>
          </a:endParaRPr>
        </a:p>
      </dsp:txBody>
      <dsp:txXfrm rot="10800000">
        <a:off x="1012515" y="1519945"/>
        <a:ext cx="2712301" cy="585009"/>
      </dsp:txXfrm>
    </dsp:sp>
    <dsp:sp modelId="{7E6D0AAF-CA09-4DE3-8FBE-945CC83C1617}">
      <dsp:nvSpPr>
        <dsp:cNvPr id="0" name=""/>
        <dsp:cNvSpPr/>
      </dsp:nvSpPr>
      <dsp:spPr>
        <a:xfrm>
          <a:off x="573759" y="1519945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66263" y="2279584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2279584"/>
        <a:ext cx="2712301" cy="585009"/>
      </dsp:txXfrm>
    </dsp:sp>
    <dsp:sp modelId="{4547E48F-2AE6-4086-AD99-687C589C103F}">
      <dsp:nvSpPr>
        <dsp:cNvPr id="0" name=""/>
        <dsp:cNvSpPr/>
      </dsp:nvSpPr>
      <dsp:spPr>
        <a:xfrm>
          <a:off x="573759" y="2279584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66263" y="3039223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مشکل</a:t>
          </a:r>
          <a:r>
            <a:rPr lang="fa-IR" sz="1800" b="1" kern="1200" dirty="0" smtClean="0">
              <a:cs typeface="B Nazanin" panose="00000400000000000000" pitchFamily="2" charset="-78"/>
            </a:rPr>
            <a:t>ات آموزش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3039223"/>
        <a:ext cx="2712301" cy="585009"/>
      </dsp:txXfrm>
    </dsp:sp>
    <dsp:sp modelId="{F60FEED8-4A5D-49A8-8594-545C8764328C}">
      <dsp:nvSpPr>
        <dsp:cNvPr id="0" name=""/>
        <dsp:cNvSpPr/>
      </dsp:nvSpPr>
      <dsp:spPr>
        <a:xfrm>
          <a:off x="573759" y="3039223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B0737-6514-412D-8D9D-6640E837D819}" type="datetimeFigureOut">
              <a:rPr lang="en-US" smtClean="0"/>
              <a:t>2020-01-06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C8F20D-B4A4-4761-82BF-201889569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843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CF9B6FA1-485B-4096-870B-7A0ABBBA3EAC}" type="datetimeFigureOut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91537B32-4E65-425A-B4CB-00F6CCDD8D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849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80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بینایی ماشین: شناسایی چهره، شناسایی محیط و اشیا، شناسایی دستخط، دسته بندی و بخش بندی تصاویر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پردازش صوت: پردازش گفتار، تشخیص و ترجمه زبان، فرمان‌های صوتی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رباتیک: پردازش تصویر و صوت، کنترل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داده کاوی: شبکه های اجتماعی، تراکنش های اینترنتی، تشخیص موضوع متن، دسته بندی متون، تشخیص اسپم ها و تبلیغات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پزشکی: پردازش تصویر، سیگنال، پرونده های پزشکی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958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341340"/>
            <a:ext cx="6270922" cy="1573670"/>
          </a:xfrm>
        </p:spPr>
        <p:txBody>
          <a:bodyPr anchor="b">
            <a:noAutofit/>
          </a:bodyPr>
          <a:lstStyle>
            <a:lvl1pPr algn="ct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2967210"/>
            <a:ext cx="5123755" cy="814678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25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4840039"/>
            <a:ext cx="1205958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3EA30DF-95FD-405E-BFBA-4B9C8B464E32}" type="datetime1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4840039"/>
            <a:ext cx="5267533" cy="303461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564644" y="558352"/>
            <a:ext cx="8005588" cy="4012253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06746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1721644"/>
            <a:ext cx="7200900" cy="267890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8D616-20C4-4F23-A64C-0691E2A31EAF}" type="datetime1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1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7421" y="468117"/>
            <a:ext cx="1174325" cy="39324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468117"/>
            <a:ext cx="6134731" cy="39324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606-61D9-45EB-AAFD-97F53E94FD31}" type="datetime1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467600" y="0"/>
            <a:ext cx="1676400" cy="89535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110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در</a:t>
            </a:r>
            <a:r>
              <a:rPr lang="fa-IR" sz="1100" baseline="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 این قسمت چیزی ننویسید، زیرا لوگوی فرادرس قرار می گیرد.</a:t>
            </a:r>
            <a:endParaRPr lang="en-US" sz="1100" dirty="0">
              <a:solidFill>
                <a:schemeClr val="tx1"/>
              </a:solidFill>
              <a:latin typeface="Times New Roman" pitchFamily="18" charset="0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5245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1"/>
            <a:ext cx="7200900" cy="609600"/>
          </a:xfrm>
        </p:spPr>
        <p:txBody>
          <a:bodyPr>
            <a:normAutofit/>
          </a:bodyPr>
          <a:lstStyle>
            <a:lvl1pPr>
              <a:defRPr sz="2800">
                <a:cs typeface="B Mitra" panose="00000400000000000000" pitchFamily="2" charset="-78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cs typeface="B Mitra" panose="00000400000000000000" pitchFamily="2" charset="-78"/>
              </a:defRPr>
            </a:lvl1pPr>
            <a:lvl2pPr>
              <a:defRPr>
                <a:cs typeface="B Mitra" panose="00000400000000000000" pitchFamily="2" charset="-78"/>
              </a:defRPr>
            </a:lvl2pPr>
            <a:lvl3pPr>
              <a:defRPr>
                <a:cs typeface="B Mitra" panose="00000400000000000000" pitchFamily="2" charset="-78"/>
              </a:defRPr>
            </a:lvl3pPr>
            <a:lvl4pPr>
              <a:defRPr>
                <a:cs typeface="B Mitra" panose="00000400000000000000" pitchFamily="2" charset="-78"/>
              </a:defRPr>
            </a:lvl4pPr>
            <a:lvl5pPr>
              <a:defRPr>
                <a:cs typeface="B Mitra" panose="00000400000000000000" pitchFamily="2" charset="-78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6EC05-0FC6-4B3E-A0BB-503147EBAFC7}" type="datetime1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075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976020"/>
            <a:ext cx="7209728" cy="2139553"/>
          </a:xfrm>
        </p:spPr>
        <p:txBody>
          <a:bodyPr anchor="b">
            <a:normAutofit/>
          </a:bodyPr>
          <a:lstStyle>
            <a:lvl1pPr algn="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3162246"/>
            <a:ext cx="7209728" cy="857493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4840039"/>
            <a:ext cx="1216807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29DD2DE-8319-4156-9997-5E3FC01F2440}" type="datetime1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4840039"/>
            <a:ext cx="5267533" cy="303461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6113972" y="1264239"/>
            <a:ext cx="2456260" cy="330636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46742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1714500"/>
            <a:ext cx="3335840" cy="26860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1714500"/>
            <a:ext cx="3335840" cy="268605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E71-3A41-4514-ACCA-8E63BA20673B}" type="datetime1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597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1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1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97F31-8722-459B-8A84-F10AFAC348D1}" type="datetime1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5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EA3D9-6F54-4710-8191-92B18C1A907C}" type="datetime1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769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8192-14B8-4647-A12D-F18B5E551158}" type="datetime1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36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514351"/>
            <a:ext cx="3909060" cy="3881438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2258"/>
            <a:ext cx="2891790" cy="225829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E2A289E-2E50-48E9-82D6-BDF548121AE1}" type="datetime1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>
                <a:solidFill>
                  <a:srgbClr val="455F51"/>
                </a:solidFill>
              </a:rPr>
              <a:pPr/>
              <a:t>‹#›</a:t>
            </a:fld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56984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36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51434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1976"/>
            <a:ext cx="2891790" cy="225857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CA9AB57-7A2D-495B-A8DE-4CAD9D13607C}" type="datetime1">
              <a:rPr lang="en-US" smtClean="0"/>
              <a:pPr/>
              <a:t>2020-01-06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37947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14500"/>
            <a:ext cx="7200900" cy="2686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3C8A2DE5-286A-48A8-AD5B-867309DD8C54}" type="datetime1">
              <a:rPr lang="en-US" smtClean="0"/>
              <a:pPr defTabSz="457200"/>
              <a:t>2020-01-06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4FAB73BC-B049-4115-A692-8D63A059BFB8}" type="slidenum">
              <a:rPr lang="en-US" smtClean="0"/>
              <a:pPr defTabSz="45720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358571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5753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33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8036" indent="-288036" algn="l" defTabSz="685800" rtl="0" eaLnBrk="1" latinLnBrk="0" hangingPunct="1">
        <a:lnSpc>
          <a:spcPct val="94000"/>
        </a:lnSpc>
        <a:spcBef>
          <a:spcPts val="750"/>
        </a:spcBef>
        <a:spcAft>
          <a:spcPts val="150"/>
        </a:spcAft>
        <a:buFont typeface="Franklin Gothic Book" panose="020B0503020102020204" pitchFamily="34" charset="0"/>
        <a:buChar char="■"/>
        <a:defRPr sz="15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5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0287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35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3716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35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17145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0574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24003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7432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05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0861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s.stanford.edu/people/karpathy/convnetjs/" TargetMode="Externa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7/08/Emerging-Technology-Hype-Cycle-for-2017_Infographic_R6A.jp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8/08/PR_490866_5_Trends_in_the_Emerging_Tech_Hype_Cycle_2018_Hype_Cycle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9/08/CTMKT_741609_CTMKT_for_Emerging_Tech_Hype_Cycle_LargerText-1.p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8328" y="4052601"/>
            <a:ext cx="7772400" cy="505330"/>
          </a:xfrm>
        </p:spPr>
        <p:txBody>
          <a:bodyPr>
            <a:normAutofit fontScale="90000"/>
          </a:bodyPr>
          <a:lstStyle/>
          <a:p>
            <a:pPr rtl="1"/>
            <a: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  <a:t/>
            </a:r>
            <a:b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</a:br>
            <a:r>
              <a:rPr lang="fa-IR" sz="14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سعید محققی</a:t>
            </a:r>
            <a:r>
              <a:rPr lang="en-US" sz="1200" b="1" dirty="0">
                <a:solidFill>
                  <a:srgbClr val="002060"/>
                </a:solidFill>
                <a:cs typeface="B Mitra" panose="00000400000000000000" pitchFamily="2" charset="-78"/>
              </a:rPr>
              <a:t> 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دانشگاه شاهد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 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زمستان 1398</a:t>
            </a:r>
            <a:endParaRPr lang="en-US" sz="1200" b="1" dirty="0">
              <a:solidFill>
                <a:srgbClr val="002060"/>
              </a:solidFill>
              <a:cs typeface="B Mitra" panose="00000400000000000000" pitchFamily="2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85800" y="1859085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آموزش یادگیری عمیق</a:t>
            </a:r>
            <a:b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</a:br>
            <a:r>
              <a:rPr lang="en-US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Deep Learning</a:t>
            </a:r>
            <a:endParaRPr lang="en-US" sz="1200" b="1" dirty="0">
              <a:solidFill>
                <a:srgbClr val="002060"/>
              </a:solidFill>
              <a:latin typeface="Times New Roman" pitchFamily="18" charset="0"/>
              <a:cs typeface="B Nazani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577569" y="2983882"/>
            <a:ext cx="2133918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dirty="0" smtClean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« مقدمه </a:t>
            </a:r>
            <a:r>
              <a:rPr lang="fa-IR" sz="2800" dirty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و </a:t>
            </a:r>
            <a:r>
              <a:rPr lang="fa-IR" sz="2800" dirty="0" smtClean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معرفی »</a:t>
            </a:r>
            <a:endParaRPr lang="en-US" sz="2800" dirty="0">
              <a:solidFill>
                <a:schemeClr val="accent1">
                  <a:lumMod val="75000"/>
                </a:schemeClr>
              </a:solidFill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336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مصنوعی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3508" y="1505415"/>
            <a:ext cx="713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65350" y="1522656"/>
            <a:ext cx="1123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ضرب وزن‌ها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در 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78960" y="1541836"/>
            <a:ext cx="978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اعمال تابع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غیرخطی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1261" y="1211874"/>
            <a:ext cx="23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98405" y="1213180"/>
            <a:ext cx="76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W*X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26213" y="1200150"/>
            <a:ext cx="97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(W*X)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526982" y="2507090"/>
            <a:ext cx="902018" cy="90201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∑   f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5" idx="6"/>
          </p:cNvCxnSpPr>
          <p:nvPr/>
        </p:nvCxnSpPr>
        <p:spPr>
          <a:xfrm>
            <a:off x="3429000" y="2958099"/>
            <a:ext cx="979111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719173" y="2086065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 smtClean="0"/>
              <a:t>0</a:t>
            </a:r>
            <a:endParaRPr lang="en-US" sz="1600" dirty="0"/>
          </a:p>
        </p:txBody>
      </p:sp>
      <p:sp>
        <p:nvSpPr>
          <p:cNvPr id="18" name="Oval 17"/>
          <p:cNvSpPr/>
          <p:nvPr/>
        </p:nvSpPr>
        <p:spPr>
          <a:xfrm>
            <a:off x="719173" y="2712980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1</a:t>
            </a:r>
            <a:endParaRPr lang="en-US" sz="1600" dirty="0"/>
          </a:p>
        </p:txBody>
      </p:sp>
      <p:sp>
        <p:nvSpPr>
          <p:cNvPr id="19" name="Oval 18"/>
          <p:cNvSpPr/>
          <p:nvPr/>
        </p:nvSpPr>
        <p:spPr>
          <a:xfrm>
            <a:off x="719173" y="3344757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2</a:t>
            </a:r>
            <a:endParaRPr lang="en-US" sz="1600" dirty="0"/>
          </a:p>
        </p:txBody>
      </p:sp>
      <p:cxnSp>
        <p:nvCxnSpPr>
          <p:cNvPr id="20" name="Straight Arrow Connector 19"/>
          <p:cNvCxnSpPr>
            <a:stCxn id="17" idx="6"/>
            <a:endCxn id="15" idx="2"/>
          </p:cNvCxnSpPr>
          <p:nvPr/>
        </p:nvCxnSpPr>
        <p:spPr>
          <a:xfrm>
            <a:off x="1241566" y="2347262"/>
            <a:ext cx="1285416" cy="610837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8" idx="6"/>
            <a:endCxn id="15" idx="2"/>
          </p:cNvCxnSpPr>
          <p:nvPr/>
        </p:nvCxnSpPr>
        <p:spPr>
          <a:xfrm flipV="1">
            <a:off x="1241566" y="2958099"/>
            <a:ext cx="1285416" cy="160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9" idx="6"/>
            <a:endCxn id="15" idx="2"/>
          </p:cNvCxnSpPr>
          <p:nvPr/>
        </p:nvCxnSpPr>
        <p:spPr>
          <a:xfrm flipV="1">
            <a:off x="1241566" y="2958099"/>
            <a:ext cx="1285416" cy="647855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5" idx="0"/>
            <a:endCxn id="15" idx="4"/>
          </p:cNvCxnSpPr>
          <p:nvPr/>
        </p:nvCxnSpPr>
        <p:spPr>
          <a:xfrm>
            <a:off x="2977991" y="2507090"/>
            <a:ext cx="0" cy="90201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619807" y="2362884"/>
            <a:ext cx="423944" cy="319398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 smtClean="0"/>
              <a:t>0</a:t>
            </a:r>
            <a:endParaRPr lang="en-US" sz="1600" baseline="-250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2851475" y="3791426"/>
            <a:ext cx="3403379" cy="1218724"/>
            <a:chOff x="5010550" y="4850886"/>
            <a:chExt cx="4620245" cy="1654474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0364" y="4970749"/>
              <a:ext cx="4441048" cy="1431166"/>
            </a:xfrm>
            <a:prstGeom prst="rect">
              <a:avLst/>
            </a:prstGeom>
          </p:spPr>
        </p:pic>
        <p:sp>
          <p:nvSpPr>
            <p:cNvPr id="27" name="Line Callout 2 26"/>
            <p:cNvSpPr/>
            <p:nvPr/>
          </p:nvSpPr>
          <p:spPr>
            <a:xfrm>
              <a:off x="5010550" y="4850886"/>
              <a:ext cx="4620245" cy="1654474"/>
            </a:xfrm>
            <a:prstGeom prst="borderCallout2">
              <a:avLst>
                <a:gd name="adj1" fmla="val -836"/>
                <a:gd name="adj2" fmla="val 21517"/>
                <a:gd name="adj3" fmla="val -23775"/>
                <a:gd name="adj4" fmla="val 21241"/>
                <a:gd name="adj5" fmla="val -45596"/>
                <a:gd name="adj6" fmla="val 14202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/>
          <p:cNvSpPr/>
          <p:nvPr/>
        </p:nvSpPr>
        <p:spPr>
          <a:xfrm>
            <a:off x="1619807" y="2793877"/>
            <a:ext cx="423944" cy="308737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622373" y="3203904"/>
            <a:ext cx="421378" cy="299962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2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80482" y="3003162"/>
            <a:ext cx="774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خروجی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75" name="Left Bracket 74"/>
          <p:cNvSpPr/>
          <p:nvPr/>
        </p:nvSpPr>
        <p:spPr>
          <a:xfrm rot="16200000">
            <a:off x="6607654" y="3042305"/>
            <a:ext cx="208345" cy="913943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6922" y="3623971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لایه1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172542" y="2184807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172542" y="2545360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172542" y="2914926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039042" y="1999763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7039042" y="2360316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7039042" y="2729882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7039042" y="3090680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77" idx="6"/>
            <a:endCxn id="80" idx="2"/>
          </p:cNvCxnSpPr>
          <p:nvPr/>
        </p:nvCxnSpPr>
        <p:spPr>
          <a:xfrm flipV="1">
            <a:off x="6436950" y="2131967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78" idx="6"/>
            <a:endCxn id="80" idx="2"/>
          </p:cNvCxnSpPr>
          <p:nvPr/>
        </p:nvCxnSpPr>
        <p:spPr>
          <a:xfrm flipV="1">
            <a:off x="6436950" y="2131967"/>
            <a:ext cx="602092" cy="545597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79" idx="6"/>
            <a:endCxn id="80" idx="2"/>
          </p:cNvCxnSpPr>
          <p:nvPr/>
        </p:nvCxnSpPr>
        <p:spPr>
          <a:xfrm flipV="1">
            <a:off x="6436950" y="2131967"/>
            <a:ext cx="602092" cy="91516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77" idx="6"/>
            <a:endCxn id="81" idx="2"/>
          </p:cNvCxnSpPr>
          <p:nvPr/>
        </p:nvCxnSpPr>
        <p:spPr>
          <a:xfrm>
            <a:off x="6436950" y="2317011"/>
            <a:ext cx="602092" cy="175509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78" idx="6"/>
            <a:endCxn id="81" idx="2"/>
          </p:cNvCxnSpPr>
          <p:nvPr/>
        </p:nvCxnSpPr>
        <p:spPr>
          <a:xfrm flipV="1">
            <a:off x="6436950" y="2492520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79" idx="6"/>
            <a:endCxn id="81" idx="2"/>
          </p:cNvCxnSpPr>
          <p:nvPr/>
        </p:nvCxnSpPr>
        <p:spPr>
          <a:xfrm flipV="1">
            <a:off x="6436950" y="2492520"/>
            <a:ext cx="602092" cy="55461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77" idx="6"/>
            <a:endCxn id="82" idx="2"/>
          </p:cNvCxnSpPr>
          <p:nvPr/>
        </p:nvCxnSpPr>
        <p:spPr>
          <a:xfrm>
            <a:off x="6436950" y="2317011"/>
            <a:ext cx="602092" cy="545075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78" idx="6"/>
            <a:endCxn id="82" idx="2"/>
          </p:cNvCxnSpPr>
          <p:nvPr/>
        </p:nvCxnSpPr>
        <p:spPr>
          <a:xfrm>
            <a:off x="6436950" y="2677564"/>
            <a:ext cx="602092" cy="184522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79" idx="6"/>
            <a:endCxn id="82" idx="2"/>
          </p:cNvCxnSpPr>
          <p:nvPr/>
        </p:nvCxnSpPr>
        <p:spPr>
          <a:xfrm flipV="1">
            <a:off x="6436950" y="2862086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77" idx="6"/>
            <a:endCxn id="83" idx="2"/>
          </p:cNvCxnSpPr>
          <p:nvPr/>
        </p:nvCxnSpPr>
        <p:spPr>
          <a:xfrm>
            <a:off x="6436950" y="2317011"/>
            <a:ext cx="602092" cy="90587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78" idx="6"/>
            <a:endCxn id="83" idx="2"/>
          </p:cNvCxnSpPr>
          <p:nvPr/>
        </p:nvCxnSpPr>
        <p:spPr>
          <a:xfrm>
            <a:off x="6436950" y="2677564"/>
            <a:ext cx="602092" cy="54532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79" idx="6"/>
            <a:endCxn id="83" idx="2"/>
          </p:cNvCxnSpPr>
          <p:nvPr/>
        </p:nvCxnSpPr>
        <p:spPr>
          <a:xfrm>
            <a:off x="6436950" y="3047130"/>
            <a:ext cx="602092" cy="17575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7905542" y="2348359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7905542" y="2714031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Arrow Connector 97"/>
          <p:cNvCxnSpPr>
            <a:stCxn id="80" idx="6"/>
            <a:endCxn id="96" idx="2"/>
          </p:cNvCxnSpPr>
          <p:nvPr/>
        </p:nvCxnSpPr>
        <p:spPr>
          <a:xfrm>
            <a:off x="7303450" y="2131967"/>
            <a:ext cx="602092" cy="348596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81" idx="6"/>
            <a:endCxn id="96" idx="2"/>
          </p:cNvCxnSpPr>
          <p:nvPr/>
        </p:nvCxnSpPr>
        <p:spPr>
          <a:xfrm flipV="1">
            <a:off x="7303450" y="2480563"/>
            <a:ext cx="602092" cy="11957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82" idx="6"/>
            <a:endCxn id="96" idx="2"/>
          </p:cNvCxnSpPr>
          <p:nvPr/>
        </p:nvCxnSpPr>
        <p:spPr>
          <a:xfrm flipV="1">
            <a:off x="7303450" y="2480563"/>
            <a:ext cx="602092" cy="381523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83" idx="6"/>
            <a:endCxn id="96" idx="2"/>
          </p:cNvCxnSpPr>
          <p:nvPr/>
        </p:nvCxnSpPr>
        <p:spPr>
          <a:xfrm flipV="1">
            <a:off x="7303450" y="2480563"/>
            <a:ext cx="602092" cy="74232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80" idx="6"/>
            <a:endCxn id="97" idx="2"/>
          </p:cNvCxnSpPr>
          <p:nvPr/>
        </p:nvCxnSpPr>
        <p:spPr>
          <a:xfrm>
            <a:off x="7303450" y="2131967"/>
            <a:ext cx="602092" cy="71426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81" idx="6"/>
            <a:endCxn id="97" idx="2"/>
          </p:cNvCxnSpPr>
          <p:nvPr/>
        </p:nvCxnSpPr>
        <p:spPr>
          <a:xfrm>
            <a:off x="7303450" y="2492520"/>
            <a:ext cx="602092" cy="353715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stCxn id="82" idx="6"/>
            <a:endCxn id="97" idx="2"/>
          </p:cNvCxnSpPr>
          <p:nvPr/>
        </p:nvCxnSpPr>
        <p:spPr>
          <a:xfrm flipV="1">
            <a:off x="7303450" y="2846235"/>
            <a:ext cx="602092" cy="1585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83" idx="6"/>
            <a:endCxn id="97" idx="2"/>
          </p:cNvCxnSpPr>
          <p:nvPr/>
        </p:nvCxnSpPr>
        <p:spPr>
          <a:xfrm flipV="1">
            <a:off x="7303450" y="2846235"/>
            <a:ext cx="602092" cy="376649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6627532" y="4051965"/>
            <a:ext cx="1184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a-IR" b="1" dirty="0" smtClean="0">
                <a:cs typeface="B Nazanin" panose="00000400000000000000" pitchFamily="2" charset="-78"/>
              </a:rPr>
              <a:t>شبکه عصبی</a:t>
            </a:r>
            <a:endParaRPr lang="en-US" b="1" dirty="0" smtClean="0">
              <a:cs typeface="B Nazanin" panose="00000400000000000000" pitchFamily="2" charset="-78"/>
            </a:endParaRPr>
          </a:p>
          <a:p>
            <a:pPr algn="ctr" rtl="1"/>
            <a:r>
              <a:rPr lang="fa-IR" b="1" dirty="0" smtClean="0">
                <a:cs typeface="B Nazanin" panose="00000400000000000000" pitchFamily="2" charset="-78"/>
              </a:rPr>
              <a:t>(دولایه)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07" name="Oval 106"/>
          <p:cNvSpPr/>
          <p:nvPr/>
        </p:nvSpPr>
        <p:spPr>
          <a:xfrm>
            <a:off x="6905961" y="1731657"/>
            <a:ext cx="535532" cy="1817576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6662799" y="1317521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7758842" y="2159987"/>
            <a:ext cx="539892" cy="100085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0" name="TextBox 109"/>
          <p:cNvSpPr txBox="1"/>
          <p:nvPr/>
        </p:nvSpPr>
        <p:spPr>
          <a:xfrm>
            <a:off x="7604051" y="134343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6030684" y="1999763"/>
            <a:ext cx="524979" cy="135532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2" name="TextBox 111"/>
          <p:cNvSpPr txBox="1"/>
          <p:nvPr/>
        </p:nvSpPr>
        <p:spPr>
          <a:xfrm>
            <a:off x="5933667" y="1312884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Left Bracket 112"/>
          <p:cNvSpPr/>
          <p:nvPr/>
        </p:nvSpPr>
        <p:spPr>
          <a:xfrm rot="16200000">
            <a:off x="7601259" y="3000758"/>
            <a:ext cx="221434" cy="983946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/>
          <p:cNvSpPr txBox="1"/>
          <p:nvPr/>
        </p:nvSpPr>
        <p:spPr>
          <a:xfrm>
            <a:off x="7387207" y="3633182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لایه2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6505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5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7" grpId="0" animBg="1"/>
      <p:bldP spid="18" grpId="0" animBg="1"/>
      <p:bldP spid="19" grpId="0" animBg="1"/>
      <p:bldP spid="24" grpId="0" animBg="1"/>
      <p:bldP spid="28" grpId="0" animBg="1"/>
      <p:bldP spid="29" grpId="0" animBg="1"/>
      <p:bldP spid="30" grpId="0"/>
      <p:bldP spid="75" grpId="0" animBg="1"/>
      <p:bldP spid="76" grpId="0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96" grpId="0" animBg="1"/>
      <p:bldP spid="97" grpId="0" animBg="1"/>
      <p:bldP spid="106" grpId="0"/>
      <p:bldP spid="107" grpId="0" animBg="1"/>
      <p:bldP spid="108" grpId="0"/>
      <p:bldP spid="109" grpId="0" animBg="1"/>
      <p:bldP spid="110" grpId="0"/>
      <p:bldP spid="111" grpId="0" animBg="1"/>
      <p:bldP spid="112" grpId="0"/>
      <p:bldP spid="113" grpId="0" animBg="1"/>
      <p:bldP spid="1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r" rtl="1"/>
            <a:r>
              <a:rPr lang="fa-IR" sz="2800" dirty="0">
                <a:solidFill>
                  <a:srgbClr val="002060"/>
                </a:solidFill>
              </a:rPr>
              <a:t>شبکه‌های عصبی عمیق (چند لایه)</a:t>
            </a:r>
          </a:p>
          <a:p>
            <a:pPr algn="r" rtl="1"/>
            <a:r>
              <a:rPr lang="fa-IR" sz="2800" dirty="0">
                <a:solidFill>
                  <a:srgbClr val="002060"/>
                </a:solidFill>
              </a:rPr>
              <a:t>یادگیری چندلایه </a:t>
            </a:r>
            <a:r>
              <a:rPr lang="fa-IR" sz="2800" dirty="0" smtClean="0">
                <a:solidFill>
                  <a:srgbClr val="002060"/>
                </a:solidFill>
              </a:rPr>
              <a:t>ویژگی‌ها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</a:pPr>
            <a:r>
              <a:rPr lang="fa-IR" sz="2800" dirty="0">
                <a:solidFill>
                  <a:srgbClr val="002060"/>
                </a:solidFill>
                <a:latin typeface="Times New Roman"/>
              </a:rPr>
              <a:t>مدل‌های شبکه‌های عصبی عمیق</a:t>
            </a: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خودرمزنگار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AE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باور عمیق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 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DBN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عصبی کانولوشنی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CNN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شبکه عصبی بازگشتی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RNN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36" r="2386" b="3944"/>
          <a:stretch/>
        </p:blipFill>
        <p:spPr bwMode="auto">
          <a:xfrm>
            <a:off x="510199" y="1262065"/>
            <a:ext cx="4442801" cy="36718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4049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تاریخچه یادگیری عمیق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Striped Right Arrow 4"/>
          <p:cNvSpPr/>
          <p:nvPr/>
        </p:nvSpPr>
        <p:spPr>
          <a:xfrm>
            <a:off x="304801" y="4400550"/>
            <a:ext cx="8547114" cy="640558"/>
          </a:xfrm>
          <a:prstGeom prst="stripedRightArrow">
            <a:avLst/>
          </a:prstGeom>
          <a:solidFill>
            <a:srgbClr val="00B050"/>
          </a:solidFill>
          <a:ln w="19050">
            <a:solidFill>
              <a:schemeClr val="accent1">
                <a:lumMod val="75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2000" b="1" dirty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1993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1997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. . .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2006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2012</a:t>
            </a:r>
            <a:endParaRPr lang="en-US" sz="2000" b="1" dirty="0">
              <a:latin typeface="Arial Narrow" panose="020B0606020202030204" pitchFamily="34" charset="0"/>
              <a:cs typeface="B Nazanin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2661257"/>
            <a:ext cx="16680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اولین نمونه موفق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شبکه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LeNet</a:t>
            </a: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خواندن اعداد دست‌نویس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چک‌ها در امریکا</a:t>
            </a:r>
            <a:endParaRPr lang="en-US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93048" y="2954805"/>
            <a:ext cx="125975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ابداع مدل‌های</a:t>
            </a:r>
            <a:b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RNN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LSTM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2800" y="2687184"/>
            <a:ext cx="17661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رکود یادگیری عمیق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کمبود داده و سخت‌افزار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مش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ک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لات آموزش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محبوبیت روش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50376" y="3209681"/>
            <a:ext cx="17076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عبور از رکود</a:t>
            </a:r>
          </a:p>
          <a:p>
            <a:pPr algn="ctr" rtl="1"/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معرفی روش</a:t>
            </a:r>
            <a: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پیش‌آموزش</a:t>
            </a:r>
            <a:b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لایه به لایه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endParaRPr lang="en-US" sz="1600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04724" y="2548684"/>
            <a:ext cx="170062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شروع محبوبیت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مقام اول رقابت‌های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شناسایی کاراکترها،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علایم ترافیکی،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تصاویر پزشکی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IMAGENET</a:t>
            </a:r>
            <a:endParaRPr lang="fa-IR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با شبکه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2209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352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1816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781800" y="1885950"/>
            <a:ext cx="0" cy="264335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495800" y="1181040"/>
            <a:ext cx="4572000" cy="400110"/>
          </a:xfrm>
          <a:prstGeom prst="rect">
            <a:avLst/>
          </a:prstGeom>
          <a:effectLst/>
        </p:spPr>
        <p:txBody>
          <a:bodyPr>
            <a:spAutoFit/>
          </a:bodyPr>
          <a:lstStyle/>
          <a:p>
            <a:pPr algn="ctr" rtl="1"/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پیشرفت 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سخت‌افزاری و تکنیک‌های </a:t>
            </a:r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آموزش</a:t>
            </a:r>
            <a:endParaRPr lang="en-US" sz="2000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41" name="Left Brace 40"/>
          <p:cNvSpPr/>
          <p:nvPr/>
        </p:nvSpPr>
        <p:spPr>
          <a:xfrm rot="5400000">
            <a:off x="6680788" y="-38338"/>
            <a:ext cx="240075" cy="3467150"/>
          </a:xfrm>
          <a:prstGeom prst="leftBrace">
            <a:avLst/>
          </a:prstGeom>
          <a:ln/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3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/>
      <p:bldP spid="10" grpId="0"/>
      <p:bldP spid="28" grpId="0"/>
      <p:bldP spid="4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123951"/>
            <a:ext cx="7391400" cy="3581399"/>
          </a:xfrm>
        </p:spPr>
        <p:txBody>
          <a:bodyPr>
            <a:normAutofit fontScale="475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fa-IR" sz="3400" b="1" dirty="0" smtClean="0">
                <a:solidFill>
                  <a:srgbClr val="002060"/>
                </a:solidFill>
              </a:rPr>
              <a:t>از سال 2006 »» شروع رفع مشکلات یادگیری عمیق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تولید میلیون‌ها داده برچسب‌دار در اینترنت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پیشرفت سخت‌افزاری و استفاده از پردازنده‌های گرافیکی (</a:t>
            </a:r>
            <a:r>
              <a:rPr lang="en-US" sz="3400" dirty="0" smtClean="0"/>
              <a:t>GPU</a:t>
            </a:r>
            <a:r>
              <a:rPr lang="fa-IR" sz="3400" dirty="0" smtClean="0"/>
              <a:t>)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ابداع تکنیک‌های جدید آموزش</a:t>
            </a:r>
            <a:endParaRPr lang="en-US" sz="3400" dirty="0" smtClean="0"/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گسترش ابزارها و بسترهای برنامه نویسی</a:t>
            </a:r>
          </a:p>
          <a:p>
            <a:pPr marL="914400" lvl="2" indent="0" algn="r" rtl="1">
              <a:lnSpc>
                <a:spcPct val="150000"/>
              </a:lnSpc>
              <a:buNone/>
            </a:pPr>
            <a:endParaRPr lang="fa-IR" dirty="0" smtClean="0"/>
          </a:p>
          <a:p>
            <a:pPr algn="r" rtl="1">
              <a:lnSpc>
                <a:spcPct val="150000"/>
              </a:lnSpc>
            </a:pPr>
            <a:r>
              <a:rPr lang="fa-IR" sz="3400" b="1" dirty="0" smtClean="0">
                <a:solidFill>
                  <a:srgbClr val="002060"/>
                </a:solidFill>
              </a:rPr>
              <a:t>از سال 2012 »» شروع کار در حوزه یادگیری عمیق</a:t>
            </a:r>
            <a:endParaRPr lang="en-US" sz="3400" b="1" dirty="0" smtClean="0">
              <a:solidFill>
                <a:srgbClr val="002060"/>
              </a:solidFill>
            </a:endParaRP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شرکت‌های بزرگ: </a:t>
            </a:r>
            <a:r>
              <a:rPr lang="en-US" sz="2900" dirty="0" smtClean="0"/>
              <a:t>… | Baidu | NVidia | IBM | Facebook | Twitter | Microsoft | Google</a:t>
            </a:r>
            <a:endParaRPr lang="fa-IR" sz="2900" dirty="0" smtClean="0"/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دانشگاه‌های بزرگ: </a:t>
            </a:r>
            <a:r>
              <a:rPr lang="en-US" sz="2900" dirty="0" smtClean="0"/>
              <a:t>… | UCLA | Toronto | Montreal | Oxford | Stanford | Berkeley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26" name="Picture 2" descr="C:\Users\Saeed\AppData\Local\Temp\Rar$EXa3140.30011\lectures-labs-master\slides\01_intro_to_deep_learning\images\framework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99"/>
          <a:stretch/>
        </p:blipFill>
        <p:spPr bwMode="auto">
          <a:xfrm>
            <a:off x="609600" y="2190750"/>
            <a:ext cx="3276601" cy="948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4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84903"/>
            <a:ext cx="3296341" cy="33986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91000" y="1657350"/>
            <a:ext cx="4800600" cy="29853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144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کاربردهای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061490021"/>
              </p:ext>
            </p:extLst>
          </p:nvPr>
        </p:nvGraphicFramePr>
        <p:xfrm>
          <a:off x="1952519" y="1200150"/>
          <a:ext cx="5238961" cy="36736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9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lvl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نمونه‌ها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6"/>
          <a:stretch/>
        </p:blipFill>
        <p:spPr>
          <a:xfrm>
            <a:off x="3886200" y="1163830"/>
            <a:ext cx="3074324" cy="3440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9" t="5981" r="4758" b="6238"/>
          <a:stretch/>
        </p:blipFill>
        <p:spPr>
          <a:xfrm>
            <a:off x="540288" y="1796255"/>
            <a:ext cx="3288756" cy="19996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86600" y="1392429"/>
            <a:ext cx="1828800" cy="30958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540288" y="4688404"/>
            <a:ext cx="70850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+ Sources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http://cs.stanford.edu/people/karpathy/convnetjs/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59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مزایا و چالش‌ها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7337589"/>
              </p:ext>
            </p:extLst>
          </p:nvPr>
        </p:nvGraphicFramePr>
        <p:xfrm>
          <a:off x="806824" y="1163642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7561014"/>
              </p:ext>
            </p:extLst>
          </p:nvPr>
        </p:nvGraphicFramePr>
        <p:xfrm>
          <a:off x="5226424" y="1169530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0097" y="2742664"/>
            <a:ext cx="771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dirty="0" smtClean="0">
                <a:cs typeface="B Nazanin" panose="00000400000000000000" pitchFamily="2" charset="-78"/>
              </a:rPr>
              <a:t>مزایا</a:t>
            </a:r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8" name="Left Brace 7"/>
          <p:cNvSpPr/>
          <p:nvPr/>
        </p:nvSpPr>
        <p:spPr>
          <a:xfrm>
            <a:off x="1063497" y="1208466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74549" y="2804219"/>
            <a:ext cx="101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000" dirty="0" smtClean="0">
                <a:cs typeface="B Nazanin" panose="00000400000000000000" pitchFamily="2" charset="-78"/>
              </a:rPr>
              <a:t>چالش‌ها</a:t>
            </a:r>
            <a:endParaRPr lang="en-US" sz="2000" dirty="0">
              <a:cs typeface="B Nazanin" panose="00000400000000000000" pitchFamily="2" charset="-78"/>
            </a:endParaRPr>
          </a:p>
        </p:txBody>
      </p:sp>
      <p:sp>
        <p:nvSpPr>
          <p:cNvPr id="10" name="Left Brace 9"/>
          <p:cNvSpPr/>
          <p:nvPr/>
        </p:nvSpPr>
        <p:spPr>
          <a:xfrm>
            <a:off x="5517804" y="1234055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1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Graphic spid="6" grpId="0">
        <p:bldSub>
          <a:bldDgm bld="one"/>
        </p:bldSub>
      </p:bldGraphic>
      <p:bldP spid="7" grpId="0"/>
      <p:bldP spid="8" grpId="0" animBg="1"/>
      <p:bldP spid="9" grpId="0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07529"/>
            <a:ext cx="8229600" cy="857250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</a:rPr>
              <a:t> </a:t>
            </a:r>
            <a:r>
              <a:rPr lang="fa-IR" b="1" dirty="0" smtClean="0">
                <a:solidFill>
                  <a:srgbClr val="002060"/>
                </a:solidFill>
              </a:rPr>
              <a:t>پایان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65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 smtClean="0"/>
              <a:t>مقدمه </a:t>
            </a:r>
            <a:r>
              <a:rPr lang="fa-IR" dirty="0"/>
              <a:t>و معرفی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28750"/>
            <a:ext cx="8229600" cy="3235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1-  معرفی هوش مصنوعی</a:t>
            </a:r>
            <a:r>
              <a:rPr lang="ar-SA" sz="2400" dirty="0" smtClean="0">
                <a:solidFill>
                  <a:srgbClr val="002060"/>
                </a:solidFill>
              </a:rPr>
              <a:t>، یادگیری ماشین و </a:t>
            </a:r>
            <a:r>
              <a:rPr lang="fa-IR" sz="2400" dirty="0" smtClean="0">
                <a:solidFill>
                  <a:srgbClr val="002060"/>
                </a:solidFill>
              </a:rPr>
              <a:t>یادگیری عمیق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2-  </a:t>
            </a:r>
            <a:r>
              <a:rPr lang="ar-SA" sz="2400" dirty="0" smtClean="0">
                <a:solidFill>
                  <a:srgbClr val="002060"/>
                </a:solidFill>
              </a:rPr>
              <a:t>تاریخچه یادگیری عمیق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3-  </a:t>
            </a:r>
            <a:r>
              <a:rPr lang="ar-SA" sz="2400" dirty="0" smtClean="0">
                <a:solidFill>
                  <a:srgbClr val="002060"/>
                </a:solidFill>
              </a:rPr>
              <a:t>کاربرد‌های یادگیری عمیق 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4-  </a:t>
            </a:r>
            <a:r>
              <a:rPr lang="ar-SA" sz="2400" dirty="0" smtClean="0">
                <a:solidFill>
                  <a:srgbClr val="002060"/>
                </a:solidFill>
              </a:rPr>
              <a:t>مزایا و چالش‌های یادگیری عمیق</a:t>
            </a:r>
            <a:endParaRPr lang="en-US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86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جایگاه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39948" y="1391105"/>
            <a:ext cx="8064103" cy="3159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 smtClean="0">
                <a:solidFill>
                  <a:srgbClr val="002060"/>
                </a:solidFill>
              </a:rPr>
              <a:t>یادگیری عمیق »» شاخه ای از یادگیری ماشین و هوش مصنوعی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828800" y="2090548"/>
            <a:ext cx="5567865" cy="2568633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47543" y="2418424"/>
            <a:ext cx="4094863" cy="1920875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060690" y="2835348"/>
            <a:ext cx="2293857" cy="1093788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Deep Learning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625619" y="3113254"/>
            <a:ext cx="92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Machine</a:t>
            </a:r>
            <a:br>
              <a:rPr lang="en-US" sz="1600" dirty="0" smtClean="0"/>
            </a:br>
            <a:r>
              <a:rPr lang="en-US" sz="1600" dirty="0" smtClean="0"/>
              <a:t>Learning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6126444" y="3120632"/>
            <a:ext cx="1157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Artificial</a:t>
            </a:r>
            <a:br>
              <a:rPr lang="en-US" sz="1600" dirty="0" smtClean="0"/>
            </a:br>
            <a:r>
              <a:rPr lang="en-US" sz="1600" dirty="0" smtClean="0"/>
              <a:t>Intelligence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5249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(2017)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0755"/>
            <a:ext cx="4800599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9911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(2018)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1155"/>
            <a:ext cx="4800600" cy="40605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77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(2019)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084" y="1010755"/>
            <a:ext cx="4270832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2944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هوش مصنوعی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352550"/>
            <a:ext cx="7200900" cy="3429000"/>
          </a:xfrm>
        </p:spPr>
        <p:txBody>
          <a:bodyPr>
            <a:noAutofit/>
          </a:bodyPr>
          <a:lstStyle/>
          <a:p>
            <a:pPr algn="r" rtl="1"/>
            <a:r>
              <a:rPr lang="fa-IR" sz="2400" dirty="0">
                <a:solidFill>
                  <a:srgbClr val="002060"/>
                </a:solidFill>
              </a:rPr>
              <a:t>هوش ماشین = قابلیت ادراک و یادگیری ماشین</a:t>
            </a:r>
            <a:endParaRPr lang="en-US" sz="2400" dirty="0">
              <a:solidFill>
                <a:srgbClr val="002060"/>
              </a:solidFill>
            </a:endParaRPr>
          </a:p>
          <a:p>
            <a:pPr algn="r" rtl="1"/>
            <a:r>
              <a:rPr lang="fa-IR" sz="2400" dirty="0">
                <a:solidFill>
                  <a:srgbClr val="002060"/>
                </a:solidFill>
              </a:rPr>
              <a:t>هدف: شبیه سازی </a:t>
            </a:r>
            <a:r>
              <a:rPr lang="fa-IR" sz="2400" dirty="0" smtClean="0">
                <a:solidFill>
                  <a:srgbClr val="002060"/>
                </a:solidFill>
              </a:rPr>
              <a:t>و درک </a:t>
            </a:r>
            <a:r>
              <a:rPr lang="fa-IR" sz="2400" dirty="0">
                <a:solidFill>
                  <a:srgbClr val="002060"/>
                </a:solidFill>
              </a:rPr>
              <a:t>رفتار </a:t>
            </a:r>
            <a:r>
              <a:rPr lang="fa-IR" sz="2400" dirty="0" smtClean="0">
                <a:solidFill>
                  <a:srgbClr val="002060"/>
                </a:solidFill>
              </a:rPr>
              <a:t>انسان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</a:pPr>
            <a:r>
              <a:rPr lang="fa-IR" sz="2400" dirty="0">
                <a:solidFill>
                  <a:srgbClr val="002060"/>
                </a:solidFill>
              </a:rPr>
              <a:t>کاربردها: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رباتیک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درک گفتار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بازی کامپیوتری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اقتصاد و رفتارشناسی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9331"/>
            <a:ext cx="4489938" cy="168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0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ماشین</a:t>
            </a:r>
            <a:endParaRPr lang="en-US" dirty="0"/>
          </a:p>
        </p:txBody>
      </p:sp>
      <p:graphicFrame>
        <p:nvGraphicFramePr>
          <p:cNvPr id="32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8976167"/>
              </p:ext>
            </p:extLst>
          </p:nvPr>
        </p:nvGraphicFramePr>
        <p:xfrm>
          <a:off x="5272287" y="2704443"/>
          <a:ext cx="3795513" cy="2178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86600" y="4840039"/>
            <a:ext cx="1197219" cy="303461"/>
          </a:xfrm>
        </p:spPr>
        <p:txBody>
          <a:bodyPr/>
          <a:lstStyle/>
          <a:p>
            <a:fld id="{629637A9-119A-49DA-BD12-AAC58B377D80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33" name="Diagram 32"/>
          <p:cNvGraphicFramePr/>
          <p:nvPr>
            <p:extLst>
              <p:ext uri="{D42A27DB-BD31-4B8C-83A1-F6EECF244321}">
                <p14:modId xmlns:p14="http://schemas.microsoft.com/office/powerpoint/2010/main" val="2681671736"/>
              </p:ext>
            </p:extLst>
          </p:nvPr>
        </p:nvGraphicFramePr>
        <p:xfrm>
          <a:off x="5153445" y="994781"/>
          <a:ext cx="3779015" cy="1778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34" name="Straight Connector 33"/>
          <p:cNvCxnSpPr/>
          <p:nvPr/>
        </p:nvCxnSpPr>
        <p:spPr>
          <a:xfrm flipH="1">
            <a:off x="5345293" y="2243561"/>
            <a:ext cx="1450055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7498955" y="2243561"/>
            <a:ext cx="1506193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ine Callout 2 (Border and Accent Bar) 35"/>
          <p:cNvSpPr/>
          <p:nvPr/>
        </p:nvSpPr>
        <p:spPr>
          <a:xfrm>
            <a:off x="1392637" y="1514539"/>
            <a:ext cx="2403987" cy="579138"/>
          </a:xfrm>
          <a:prstGeom prst="accentBorderCallout2">
            <a:avLst>
              <a:gd name="adj1" fmla="val 24006"/>
              <a:gd name="adj2" fmla="val 104244"/>
              <a:gd name="adj3" fmla="val 23602"/>
              <a:gd name="adj4" fmla="val 118609"/>
              <a:gd name="adj5" fmla="val 276195"/>
              <a:gd name="adj6" fmla="val 16122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استخراج ویژگی‌ها</a:t>
            </a:r>
            <a:endParaRPr lang="en-US" dirty="0"/>
          </a:p>
        </p:txBody>
      </p:sp>
      <p:cxnSp>
        <p:nvCxnSpPr>
          <p:cNvPr id="37" name="Straight Arrow Connector 36"/>
          <p:cNvCxnSpPr>
            <a:stCxn id="36" idx="1"/>
            <a:endCxn id="39" idx="0"/>
          </p:cNvCxnSpPr>
          <p:nvPr/>
        </p:nvCxnSpPr>
        <p:spPr>
          <a:xfrm flipH="1">
            <a:off x="1568920" y="2093677"/>
            <a:ext cx="1025711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6" idx="1"/>
            <a:endCxn id="40" idx="0"/>
          </p:cNvCxnSpPr>
          <p:nvPr/>
        </p:nvCxnSpPr>
        <p:spPr>
          <a:xfrm>
            <a:off x="2594631" y="2093677"/>
            <a:ext cx="1042568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592210" y="2491145"/>
            <a:ext cx="1953420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اتوماتیک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714871" y="2491145"/>
            <a:ext cx="1844655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دستی</a:t>
            </a:r>
            <a:endParaRPr lang="en-US" dirty="0"/>
          </a:p>
        </p:txBody>
      </p:sp>
      <p:cxnSp>
        <p:nvCxnSpPr>
          <p:cNvPr id="41" name="Straight Arrow Connector 40"/>
          <p:cNvCxnSpPr>
            <a:stCxn id="39" idx="2"/>
            <a:endCxn id="42" idx="0"/>
          </p:cNvCxnSpPr>
          <p:nvPr/>
        </p:nvCxnSpPr>
        <p:spPr>
          <a:xfrm>
            <a:off x="1568920" y="3140074"/>
            <a:ext cx="962" cy="331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666177" y="3471186"/>
            <a:ext cx="1807410" cy="14119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Representation Learning</a:t>
            </a:r>
            <a:endParaRPr lang="fa-IR" dirty="0" smtClean="0"/>
          </a:p>
        </p:txBody>
      </p:sp>
      <p:cxnSp>
        <p:nvCxnSpPr>
          <p:cNvPr id="43" name="Straight Arrow Connector 42"/>
          <p:cNvCxnSpPr>
            <a:stCxn id="42" idx="3"/>
          </p:cNvCxnSpPr>
          <p:nvPr/>
        </p:nvCxnSpPr>
        <p:spPr>
          <a:xfrm flipV="1">
            <a:off x="2473587" y="4171950"/>
            <a:ext cx="241284" cy="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2737363" y="3465032"/>
            <a:ext cx="13274" cy="14640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809629" y="3489129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PCA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شبکه عصبی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2809629" y="3962754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dirty="0" smtClean="0"/>
              <a:t>خوشه‎بندی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6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AsOne/>
      </p:bldGraphic>
      <p:bldGraphic spid="33" grpId="0">
        <p:bldAsOne/>
      </p:bldGraphic>
      <p:bldP spid="36" grpId="0" animBg="1"/>
      <p:bldP spid="39" grpId="0" animBg="1"/>
      <p:bldP spid="40" grpId="0" animBg="1"/>
      <p:bldP spid="42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انسان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29346"/>
            <a:ext cx="695254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73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1461</TotalTime>
  <Words>446</Words>
  <Application>Microsoft Office PowerPoint</Application>
  <PresentationFormat>On-screen Show (16:9)</PresentationFormat>
  <Paragraphs>149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Franklin Gothic Book</vt:lpstr>
      <vt:lpstr>Times New Roman</vt:lpstr>
      <vt:lpstr>Tahoma</vt:lpstr>
      <vt:lpstr>Arial Narrow</vt:lpstr>
      <vt:lpstr>Arial</vt:lpstr>
      <vt:lpstr>Calibri</vt:lpstr>
      <vt:lpstr>B Mitra</vt:lpstr>
      <vt:lpstr>B Nazanin</vt:lpstr>
      <vt:lpstr>Crop</vt:lpstr>
      <vt:lpstr> سعید محققی / دانشگاه شاهد / زمستان 1398</vt:lpstr>
      <vt:lpstr>مقدمه و معرفی</vt:lpstr>
      <vt:lpstr>جایگاه یادگیری عمیق</vt:lpstr>
      <vt:lpstr>نمودار HypeCycle موسسه گارتنر (2017)</vt:lpstr>
      <vt:lpstr>نمودار HypeCycle موسسه گارتنر (2018)</vt:lpstr>
      <vt:lpstr>نمودار HypeCycle موسسه گارتنر (2019)</vt:lpstr>
      <vt:lpstr>هوش مصنوعی</vt:lpstr>
      <vt:lpstr>یادگیری ماشین</vt:lpstr>
      <vt:lpstr>شبکه عصبی انسان</vt:lpstr>
      <vt:lpstr>شبکه عصبی مصنوعی</vt:lpstr>
      <vt:lpstr>یادگیری عمیق</vt:lpstr>
      <vt:lpstr>تاریخچه یادگیری عمیق</vt:lpstr>
      <vt:lpstr>محبوبیت یادگیری عمیق</vt:lpstr>
      <vt:lpstr>محبوبیت یادگیری عمیق</vt:lpstr>
      <vt:lpstr>کاربردهای یادگیری عمیق</vt:lpstr>
      <vt:lpstr>نمونه‌ها</vt:lpstr>
      <vt:lpstr>مزایا و چالش‌ها</vt:lpstr>
      <vt:lpstr> پایان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عنوان آموزش</dc:title>
  <dc:creator>Sahandar</dc:creator>
  <cp:lastModifiedBy>Saeed Mohagheghi</cp:lastModifiedBy>
  <cp:revision>164</cp:revision>
  <dcterms:created xsi:type="dcterms:W3CDTF">2014-04-19T07:31:23Z</dcterms:created>
  <dcterms:modified xsi:type="dcterms:W3CDTF">2020-01-06T18:29:28Z</dcterms:modified>
</cp:coreProperties>
</file>